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rels" ContentType="application/vnd.openxmlformats-package.relationships+xml"/>
  <Default Extension="jpeg" ContentType="image/jpeg"/>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5.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3.xml" ContentType="application/vnd.openxmlformats-officedocument.presentationml.slide+xml"/>
  <Override PartName="/ppt/slides/slide15.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19.xml" ContentType="application/vnd.openxmlformats-officedocument.presentationml.slide+xml"/>
  <Override PartName="/ppt/slides/slide14.xml" ContentType="application/vnd.openxmlformats-officedocument.presentationml.slide+xml"/>
  <Override PartName="/ppt/slides/slide7.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20.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18.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0.xml" ContentType="application/vnd.openxmlformats-officedocument.presentationml.notesSlide+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32.xml" ContentType="application/vnd.openxmlformats-officedocument.presentationml.slideLayout+xml"/>
  <Override PartName="/ppt/slideLayouts/slideLayout30.xml" ContentType="application/vnd.openxmlformats-officedocument.presentationml.slideLayout+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33.xml" ContentType="application/vnd.openxmlformats-officedocument.presentationml.slideLayout+xml"/>
  <Override PartName="/ppt/slideLayouts/slideLayout31.xml" ContentType="application/vnd.openxmlformats-officedocument.presentationml.slideLayout+xml"/>
  <Override PartName="/ppt/slideLayouts/slideLayout35.xml" ContentType="application/vnd.openxmlformats-officedocument.presentationml.slideLayout+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slideLayouts/slideLayout34.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Lst>
  <p:notesMasterIdLst>
    <p:notesMasterId r:id="rId25"/>
  </p:notesMasterIdLst>
  <p:sldIdLst>
    <p:sldId id="256" r:id="rId4"/>
    <p:sldId id="382" r:id="rId5"/>
    <p:sldId id="445" r:id="rId6"/>
    <p:sldId id="433" r:id="rId7"/>
    <p:sldId id="431" r:id="rId8"/>
    <p:sldId id="432" r:id="rId9"/>
    <p:sldId id="434" r:id="rId10"/>
    <p:sldId id="446" r:id="rId11"/>
    <p:sldId id="447" r:id="rId12"/>
    <p:sldId id="448" r:id="rId13"/>
    <p:sldId id="467" r:id="rId14"/>
    <p:sldId id="468" r:id="rId15"/>
    <p:sldId id="469" r:id="rId16"/>
    <p:sldId id="470" r:id="rId17"/>
    <p:sldId id="450" r:id="rId18"/>
    <p:sldId id="451" r:id="rId19"/>
    <p:sldId id="452" r:id="rId20"/>
    <p:sldId id="415" r:id="rId21"/>
    <p:sldId id="463" r:id="rId22"/>
    <p:sldId id="465" r:id="rId23"/>
    <p:sldId id="466" r:id="rId24"/>
  </p:sldIdLst>
  <p:sldSz cx="9144000" cy="6858000" type="screen4x3"/>
  <p:notesSz cx="6858000" cy="9947275"/>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9C383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66" autoAdjust="0"/>
    <p:restoredTop sz="95725" autoAdjust="0"/>
  </p:normalViewPr>
  <p:slideViewPr>
    <p:cSldViewPr>
      <p:cViewPr>
        <p:scale>
          <a:sx n="80" d="100"/>
          <a:sy n="80" d="100"/>
        </p:scale>
        <p:origin x="-331" y="-77"/>
      </p:cViewPr>
      <p:guideLst>
        <p:guide orient="horz" pos="2160"/>
        <p:guide pos="2880"/>
      </p:guideLst>
    </p:cSldViewPr>
  </p:slideViewPr>
  <p:outlineViewPr>
    <p:cViewPr>
      <p:scale>
        <a:sx n="33" d="100"/>
        <a:sy n="33" d="100"/>
      </p:scale>
      <p:origin x="48" y="70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1800" y="-91"/>
      </p:cViewPr>
      <p:guideLst>
        <p:guide orient="horz" pos="3134"/>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customXml" Target="../customXml/item3.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customXml" Target="../customXml/item2.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 Id="rId30" Type="http://schemas.openxmlformats.org/officeDocument/2006/relationships/customXml" Target="../customXml/item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96888"/>
          </a:xfrm>
          <a:prstGeom prst="rect">
            <a:avLst/>
          </a:prstGeom>
        </p:spPr>
        <p:txBody>
          <a:bodyPr vert="horz" lIns="91418" tIns="45708" rIns="91418" bIns="45708" rtlCol="0"/>
          <a:lstStyle>
            <a:lvl1pPr algn="l" fontAlgn="auto">
              <a:spcBef>
                <a:spcPts val="0"/>
              </a:spcBef>
              <a:spcAft>
                <a:spcPts val="0"/>
              </a:spcAft>
              <a:defRPr sz="1200">
                <a:latin typeface="+mn-lt"/>
                <a:cs typeface="+mn-cs"/>
              </a:defRPr>
            </a:lvl1pPr>
          </a:lstStyle>
          <a:p>
            <a:pPr>
              <a:defRPr/>
            </a:pPr>
            <a:endParaRPr lang="en-US"/>
          </a:p>
        </p:txBody>
      </p:sp>
      <p:sp>
        <p:nvSpPr>
          <p:cNvPr id="3" name="Segnaposto data 2"/>
          <p:cNvSpPr>
            <a:spLocks noGrp="1"/>
          </p:cNvSpPr>
          <p:nvPr>
            <p:ph type="dt" idx="1"/>
          </p:nvPr>
        </p:nvSpPr>
        <p:spPr>
          <a:xfrm>
            <a:off x="3884613" y="0"/>
            <a:ext cx="2971800" cy="496888"/>
          </a:xfrm>
          <a:prstGeom prst="rect">
            <a:avLst/>
          </a:prstGeom>
        </p:spPr>
        <p:txBody>
          <a:bodyPr vert="horz" lIns="91418" tIns="45708" rIns="91418" bIns="45708" rtlCol="0"/>
          <a:lstStyle>
            <a:lvl1pPr algn="r" fontAlgn="auto">
              <a:spcBef>
                <a:spcPts val="0"/>
              </a:spcBef>
              <a:spcAft>
                <a:spcPts val="0"/>
              </a:spcAft>
              <a:defRPr sz="1200">
                <a:latin typeface="+mn-lt"/>
                <a:cs typeface="+mn-cs"/>
              </a:defRPr>
            </a:lvl1pPr>
          </a:lstStyle>
          <a:p>
            <a:pPr>
              <a:defRPr/>
            </a:pPr>
            <a:fld id="{BC70FD51-C707-4911-9F44-581204604808}" type="datetimeFigureOut">
              <a:rPr lang="en-US"/>
              <a:pPr>
                <a:defRPr/>
              </a:pPr>
              <a:t>4/2/2014</a:t>
            </a:fld>
            <a:endParaRPr lang="en-US"/>
          </a:p>
        </p:txBody>
      </p:sp>
      <p:sp>
        <p:nvSpPr>
          <p:cNvPr id="4" name="Segnaposto immagine diapositiva 3"/>
          <p:cNvSpPr>
            <a:spLocks noGrp="1" noRot="1" noChangeAspect="1"/>
          </p:cNvSpPr>
          <p:nvPr>
            <p:ph type="sldImg" idx="2"/>
          </p:nvPr>
        </p:nvSpPr>
        <p:spPr>
          <a:xfrm>
            <a:off x="941388" y="746125"/>
            <a:ext cx="4975225" cy="3730625"/>
          </a:xfrm>
          <a:prstGeom prst="rect">
            <a:avLst/>
          </a:prstGeom>
          <a:noFill/>
          <a:ln w="12700">
            <a:solidFill>
              <a:prstClr val="black"/>
            </a:solidFill>
          </a:ln>
        </p:spPr>
        <p:txBody>
          <a:bodyPr vert="horz" lIns="91418" tIns="45708" rIns="91418" bIns="45708" rtlCol="0" anchor="ctr"/>
          <a:lstStyle/>
          <a:p>
            <a:pPr lvl="0"/>
            <a:endParaRPr lang="en-US" noProof="0"/>
          </a:p>
        </p:txBody>
      </p:sp>
      <p:sp>
        <p:nvSpPr>
          <p:cNvPr id="5" name="Segnaposto note 4"/>
          <p:cNvSpPr>
            <a:spLocks noGrp="1"/>
          </p:cNvSpPr>
          <p:nvPr>
            <p:ph type="body" sz="quarter" idx="3"/>
          </p:nvPr>
        </p:nvSpPr>
        <p:spPr>
          <a:xfrm>
            <a:off x="685800" y="4724400"/>
            <a:ext cx="5486400" cy="4476750"/>
          </a:xfrm>
          <a:prstGeom prst="rect">
            <a:avLst/>
          </a:prstGeom>
        </p:spPr>
        <p:txBody>
          <a:bodyPr vert="horz" lIns="91418" tIns="45708" rIns="91418" bIns="45708"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en-US" noProof="0"/>
          </a:p>
        </p:txBody>
      </p:sp>
      <p:sp>
        <p:nvSpPr>
          <p:cNvPr id="6" name="Segnaposto piè di pagina 5"/>
          <p:cNvSpPr>
            <a:spLocks noGrp="1"/>
          </p:cNvSpPr>
          <p:nvPr>
            <p:ph type="ftr" sz="quarter" idx="4"/>
          </p:nvPr>
        </p:nvSpPr>
        <p:spPr>
          <a:xfrm>
            <a:off x="0" y="9448800"/>
            <a:ext cx="2971800" cy="496888"/>
          </a:xfrm>
          <a:prstGeom prst="rect">
            <a:avLst/>
          </a:prstGeom>
        </p:spPr>
        <p:txBody>
          <a:bodyPr vert="horz" lIns="91418" tIns="45708" rIns="91418" bIns="45708" rtlCol="0" anchor="b"/>
          <a:lstStyle>
            <a:lvl1pPr algn="l" fontAlgn="auto">
              <a:spcBef>
                <a:spcPts val="0"/>
              </a:spcBef>
              <a:spcAft>
                <a:spcPts val="0"/>
              </a:spcAft>
              <a:defRPr sz="1200">
                <a:latin typeface="+mn-lt"/>
                <a:cs typeface="+mn-cs"/>
              </a:defRPr>
            </a:lvl1pPr>
          </a:lstStyle>
          <a:p>
            <a:pPr>
              <a:defRPr/>
            </a:pPr>
            <a:endParaRPr lang="en-US"/>
          </a:p>
        </p:txBody>
      </p:sp>
      <p:sp>
        <p:nvSpPr>
          <p:cNvPr id="7" name="Segnaposto numero diapositiva 6"/>
          <p:cNvSpPr>
            <a:spLocks noGrp="1"/>
          </p:cNvSpPr>
          <p:nvPr>
            <p:ph type="sldNum" sz="quarter" idx="5"/>
          </p:nvPr>
        </p:nvSpPr>
        <p:spPr>
          <a:xfrm>
            <a:off x="3884613" y="9448800"/>
            <a:ext cx="2971800" cy="496888"/>
          </a:xfrm>
          <a:prstGeom prst="rect">
            <a:avLst/>
          </a:prstGeom>
        </p:spPr>
        <p:txBody>
          <a:bodyPr vert="horz" lIns="91418" tIns="45708" rIns="91418" bIns="45708" rtlCol="0" anchor="b"/>
          <a:lstStyle>
            <a:lvl1pPr algn="r" fontAlgn="auto">
              <a:spcBef>
                <a:spcPts val="0"/>
              </a:spcBef>
              <a:spcAft>
                <a:spcPts val="0"/>
              </a:spcAft>
              <a:defRPr sz="1200">
                <a:latin typeface="+mn-lt"/>
                <a:cs typeface="+mn-cs"/>
              </a:defRPr>
            </a:lvl1pPr>
          </a:lstStyle>
          <a:p>
            <a:pPr>
              <a:defRPr/>
            </a:pPr>
            <a:fld id="{2F58C63E-7730-4DF1-8E6E-49C8B6CCF6A7}" type="slidenum">
              <a:rPr lang="en-US"/>
              <a:pPr>
                <a:defRPr/>
              </a:pPr>
              <a:t>‹N›</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37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ltLang="it-IT" smtClean="0"/>
          </a:p>
        </p:txBody>
      </p:sp>
      <p:sp>
        <p:nvSpPr>
          <p:cNvPr id="36868"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174A2A6-6E00-4FAB-94B1-C9BFE0ADE422}" type="slidenum">
              <a:rPr lang="en-US"/>
              <a:pPr fontAlgn="base">
                <a:spcBef>
                  <a:spcPct val="0"/>
                </a:spcBef>
                <a:spcAft>
                  <a:spcPct val="0"/>
                </a:spcAft>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49155"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altLang="it-IT" smtClean="0"/>
          </a:p>
        </p:txBody>
      </p:sp>
      <p:sp>
        <p:nvSpPr>
          <p:cNvPr id="4" name="Segnaposto numero diapositiva 3"/>
          <p:cNvSpPr>
            <a:spLocks noGrp="1"/>
          </p:cNvSpPr>
          <p:nvPr>
            <p:ph type="sldNum" sz="quarter" idx="5"/>
          </p:nvPr>
        </p:nvSpPr>
        <p:spPr/>
        <p:txBody>
          <a:bodyPr/>
          <a:lstStyle/>
          <a:p>
            <a:pPr>
              <a:defRPr/>
            </a:pPr>
            <a:fld id="{0D8097D6-4751-4C9C-9254-108DD9A1CFE6}"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1267"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altLang="it-IT" smtClean="0"/>
          </a:p>
        </p:txBody>
      </p:sp>
      <p:sp>
        <p:nvSpPr>
          <p:cNvPr id="4" name="Segnaposto numero diapositiva 3"/>
          <p:cNvSpPr>
            <a:spLocks noGrp="1"/>
          </p:cNvSpPr>
          <p:nvPr>
            <p:ph type="sldNum" sz="quarter" idx="5"/>
          </p:nvPr>
        </p:nvSpPr>
        <p:spPr/>
        <p:txBody>
          <a:bodyPr/>
          <a:lstStyle/>
          <a:p>
            <a:pPr>
              <a:defRPr/>
            </a:pPr>
            <a:fld id="{CBAB7B1E-C983-479B-AD02-935C6D3BF77A}"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2291"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altLang="it-IT" smtClean="0"/>
          </a:p>
        </p:txBody>
      </p:sp>
      <p:sp>
        <p:nvSpPr>
          <p:cNvPr id="4" name="Segnaposto numero diapositiva 3"/>
          <p:cNvSpPr>
            <a:spLocks noGrp="1"/>
          </p:cNvSpPr>
          <p:nvPr>
            <p:ph type="sldNum" sz="quarter" idx="5"/>
          </p:nvPr>
        </p:nvSpPr>
        <p:spPr/>
        <p:txBody>
          <a:bodyPr/>
          <a:lstStyle/>
          <a:p>
            <a:pPr>
              <a:defRPr/>
            </a:pPr>
            <a:fld id="{3947B4A7-C4C4-4E71-8D80-54B70AE6F428}"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3315"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altLang="it-IT" smtClean="0"/>
          </a:p>
        </p:txBody>
      </p:sp>
      <p:sp>
        <p:nvSpPr>
          <p:cNvPr id="4" name="Segnaposto numero diapositiva 3"/>
          <p:cNvSpPr>
            <a:spLocks noGrp="1"/>
          </p:cNvSpPr>
          <p:nvPr>
            <p:ph type="sldNum" sz="quarter" idx="5"/>
          </p:nvPr>
        </p:nvSpPr>
        <p:spPr/>
        <p:txBody>
          <a:bodyPr/>
          <a:lstStyle/>
          <a:p>
            <a:pPr>
              <a:defRPr/>
            </a:pPr>
            <a:fld id="{44C89CDC-B6A7-4585-AC6A-CFED405E848F}"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4339"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altLang="it-IT" smtClean="0"/>
          </a:p>
        </p:txBody>
      </p:sp>
      <p:sp>
        <p:nvSpPr>
          <p:cNvPr id="4" name="Segnaposto numero diapositiva 3"/>
          <p:cNvSpPr>
            <a:spLocks noGrp="1"/>
          </p:cNvSpPr>
          <p:nvPr>
            <p:ph type="sldNum" sz="quarter" idx="5"/>
          </p:nvPr>
        </p:nvSpPr>
        <p:spPr/>
        <p:txBody>
          <a:bodyPr/>
          <a:lstStyle/>
          <a:p>
            <a:pPr>
              <a:defRPr/>
            </a:pPr>
            <a:fld id="{A5AC7757-DD0B-4D01-A228-914014BB7D31}"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4275"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altLang="it-IT" smtClean="0"/>
          </a:p>
        </p:txBody>
      </p:sp>
      <p:sp>
        <p:nvSpPr>
          <p:cNvPr id="4" name="Segnaposto numero diapositiva 3"/>
          <p:cNvSpPr>
            <a:spLocks noGrp="1"/>
          </p:cNvSpPr>
          <p:nvPr>
            <p:ph type="sldNum" sz="quarter" idx="5"/>
          </p:nvPr>
        </p:nvSpPr>
        <p:spPr/>
        <p:txBody>
          <a:bodyPr/>
          <a:lstStyle/>
          <a:p>
            <a:pPr>
              <a:defRPr/>
            </a:pPr>
            <a:fld id="{5D2580D0-E2D0-4D20-ACE7-36E54858D148}"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9"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altLang="it-IT" smtClean="0"/>
          </a:p>
        </p:txBody>
      </p:sp>
      <p:sp>
        <p:nvSpPr>
          <p:cNvPr id="4" name="Segnaposto numero diapositiva 3"/>
          <p:cNvSpPr>
            <a:spLocks noGrp="1"/>
          </p:cNvSpPr>
          <p:nvPr>
            <p:ph type="sldNum" sz="quarter" idx="5"/>
          </p:nvPr>
        </p:nvSpPr>
        <p:spPr/>
        <p:txBody>
          <a:bodyPr/>
          <a:lstStyle/>
          <a:p>
            <a:pPr>
              <a:defRPr/>
            </a:pPr>
            <a:fld id="{AA87F974-2FB7-44BC-84B3-0428DD427761}"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altLang="it-IT" smtClean="0"/>
          </a:p>
        </p:txBody>
      </p:sp>
      <p:sp>
        <p:nvSpPr>
          <p:cNvPr id="4" name="Segnaposto numero diapositiva 3"/>
          <p:cNvSpPr>
            <a:spLocks noGrp="1"/>
          </p:cNvSpPr>
          <p:nvPr>
            <p:ph type="sldNum" sz="quarter" idx="5"/>
          </p:nvPr>
        </p:nvSpPr>
        <p:spPr/>
        <p:txBody>
          <a:bodyPr/>
          <a:lstStyle/>
          <a:p>
            <a:pPr>
              <a:defRPr/>
            </a:pPr>
            <a:fld id="{47F3301A-C2E4-4963-BF88-1BFED67FDFC7}" type="slidenum">
              <a:rPr lang="en-US" smtClean="0"/>
              <a:pPr>
                <a:defRPr/>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4819"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altLang="it-IT" smtClean="0"/>
          </a:p>
        </p:txBody>
      </p:sp>
      <p:sp>
        <p:nvSpPr>
          <p:cNvPr id="4" name="Segnaposto numero diapositiva 3"/>
          <p:cNvSpPr>
            <a:spLocks noGrp="1"/>
          </p:cNvSpPr>
          <p:nvPr>
            <p:ph type="sldNum" sz="quarter" idx="5"/>
          </p:nvPr>
        </p:nvSpPr>
        <p:spPr/>
        <p:txBody>
          <a:bodyPr/>
          <a:lstStyle/>
          <a:p>
            <a:pPr>
              <a:defRPr/>
            </a:pPr>
            <a:fld id="{30BDCDE1-8176-4C73-A786-DC875EB71A59}"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41987"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altLang="it-IT" smtClean="0"/>
          </a:p>
        </p:txBody>
      </p:sp>
      <p:sp>
        <p:nvSpPr>
          <p:cNvPr id="4" name="Segnaposto numero diapositiva 3"/>
          <p:cNvSpPr>
            <a:spLocks noGrp="1"/>
          </p:cNvSpPr>
          <p:nvPr>
            <p:ph type="sldNum" sz="quarter" idx="5"/>
          </p:nvPr>
        </p:nvSpPr>
        <p:spPr/>
        <p:txBody>
          <a:bodyPr/>
          <a:lstStyle/>
          <a:p>
            <a:pPr>
              <a:defRPr/>
            </a:pPr>
            <a:fld id="{9152AF71-72A4-43E5-9EE2-89A285F12ACB}"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43011"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altLang="it-IT" smtClean="0"/>
          </a:p>
        </p:txBody>
      </p:sp>
      <p:sp>
        <p:nvSpPr>
          <p:cNvPr id="4" name="Segnaposto numero diapositiva 3"/>
          <p:cNvSpPr>
            <a:spLocks noGrp="1"/>
          </p:cNvSpPr>
          <p:nvPr>
            <p:ph type="sldNum" sz="quarter" idx="5"/>
          </p:nvPr>
        </p:nvSpPr>
        <p:spPr/>
        <p:txBody>
          <a:bodyPr/>
          <a:lstStyle/>
          <a:p>
            <a:pPr>
              <a:defRPr/>
            </a:pPr>
            <a:fld id="{0B8ED763-B21F-4E4D-B66C-55E807DF6ED9}"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44035"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altLang="it-IT" smtClean="0"/>
          </a:p>
        </p:txBody>
      </p:sp>
      <p:sp>
        <p:nvSpPr>
          <p:cNvPr id="4" name="Segnaposto numero diapositiva 3"/>
          <p:cNvSpPr>
            <a:spLocks noGrp="1"/>
          </p:cNvSpPr>
          <p:nvPr>
            <p:ph type="sldNum" sz="quarter" idx="5"/>
          </p:nvPr>
        </p:nvSpPr>
        <p:spPr/>
        <p:txBody>
          <a:bodyPr/>
          <a:lstStyle/>
          <a:p>
            <a:pPr>
              <a:defRPr/>
            </a:pPr>
            <a:fld id="{26DB2F54-0064-4FF9-83FA-2B9D5C30786C}"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45059"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altLang="it-IT" smtClean="0"/>
          </a:p>
        </p:txBody>
      </p:sp>
      <p:sp>
        <p:nvSpPr>
          <p:cNvPr id="4" name="Segnaposto numero diapositiva 3"/>
          <p:cNvSpPr>
            <a:spLocks noGrp="1"/>
          </p:cNvSpPr>
          <p:nvPr>
            <p:ph type="sldNum" sz="quarter" idx="5"/>
          </p:nvPr>
        </p:nvSpPr>
        <p:spPr/>
        <p:txBody>
          <a:bodyPr/>
          <a:lstStyle/>
          <a:p>
            <a:pPr>
              <a:defRPr/>
            </a:pPr>
            <a:fld id="{8FF2DAC2-85E9-46B6-87BA-FFC8F7224AC7}"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46083"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altLang="it-IT" smtClean="0"/>
          </a:p>
        </p:txBody>
      </p:sp>
      <p:sp>
        <p:nvSpPr>
          <p:cNvPr id="4" name="Segnaposto numero diapositiva 3"/>
          <p:cNvSpPr>
            <a:spLocks noGrp="1"/>
          </p:cNvSpPr>
          <p:nvPr>
            <p:ph type="sldNum" sz="quarter" idx="5"/>
          </p:nvPr>
        </p:nvSpPr>
        <p:spPr/>
        <p:txBody>
          <a:bodyPr/>
          <a:lstStyle/>
          <a:p>
            <a:pPr>
              <a:defRPr/>
            </a:pPr>
            <a:fld id="{6EB90F55-DE6D-4A8E-85AE-58C1F1080893}"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47107"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altLang="it-IT" smtClean="0"/>
          </a:p>
        </p:txBody>
      </p:sp>
      <p:sp>
        <p:nvSpPr>
          <p:cNvPr id="4" name="Segnaposto numero diapositiva 3"/>
          <p:cNvSpPr>
            <a:spLocks noGrp="1"/>
          </p:cNvSpPr>
          <p:nvPr>
            <p:ph type="sldNum" sz="quarter" idx="5"/>
          </p:nvPr>
        </p:nvSpPr>
        <p:spPr/>
        <p:txBody>
          <a:bodyPr/>
          <a:lstStyle/>
          <a:p>
            <a:pPr>
              <a:defRPr/>
            </a:pPr>
            <a:fld id="{82268025-5824-44B0-BB69-8FA95E059B58}"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48131"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altLang="it-IT" smtClean="0"/>
          </a:p>
        </p:txBody>
      </p:sp>
      <p:sp>
        <p:nvSpPr>
          <p:cNvPr id="4" name="Segnaposto numero diapositiva 3"/>
          <p:cNvSpPr>
            <a:spLocks noGrp="1"/>
          </p:cNvSpPr>
          <p:nvPr>
            <p:ph type="sldNum" sz="quarter" idx="5"/>
          </p:nvPr>
        </p:nvSpPr>
        <p:spPr/>
        <p:txBody>
          <a:bodyPr/>
          <a:lstStyle/>
          <a:p>
            <a:pPr>
              <a:defRPr/>
            </a:pPr>
            <a:fld id="{E8381C35-B15E-4B73-A10B-0144E851C353}"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en-US"/>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a:p>
        </p:txBody>
      </p:sp>
      <p:sp>
        <p:nvSpPr>
          <p:cNvPr id="4" name="Segnaposto data 3"/>
          <p:cNvSpPr>
            <a:spLocks noGrp="1"/>
          </p:cNvSpPr>
          <p:nvPr>
            <p:ph type="dt" sz="half" idx="10"/>
          </p:nvPr>
        </p:nvSpPr>
        <p:spPr/>
        <p:txBody>
          <a:bodyPr/>
          <a:lstStyle>
            <a:lvl1pPr>
              <a:defRPr/>
            </a:lvl1pPr>
          </a:lstStyle>
          <a:p>
            <a:pPr>
              <a:defRPr/>
            </a:pPr>
            <a:r>
              <a:rPr lang="en-US"/>
              <a:t>9/23/2013</a:t>
            </a:r>
          </a:p>
        </p:txBody>
      </p:sp>
      <p:sp>
        <p:nvSpPr>
          <p:cNvPr id="5" name="Segnaposto piè di pagina 4"/>
          <p:cNvSpPr>
            <a:spLocks noGrp="1"/>
          </p:cNvSpPr>
          <p:nvPr>
            <p:ph type="ftr" sz="quarter" idx="11"/>
          </p:nvPr>
        </p:nvSpPr>
        <p:spPr/>
        <p:txBody>
          <a:bodyPr/>
          <a:lstStyle>
            <a:lvl1pPr>
              <a:defRPr/>
            </a:lvl1pPr>
          </a:lstStyle>
          <a:p>
            <a:pPr>
              <a:defRPr/>
            </a:pPr>
            <a:endParaRPr lang="en-US"/>
          </a:p>
        </p:txBody>
      </p:sp>
      <p:sp>
        <p:nvSpPr>
          <p:cNvPr id="6" name="Segnaposto numero diapositiva 5"/>
          <p:cNvSpPr>
            <a:spLocks noGrp="1"/>
          </p:cNvSpPr>
          <p:nvPr>
            <p:ph type="sldNum" sz="quarter" idx="12"/>
          </p:nvPr>
        </p:nvSpPr>
        <p:spPr/>
        <p:txBody>
          <a:bodyPr/>
          <a:lstStyle>
            <a:lvl1pPr>
              <a:defRPr/>
            </a:lvl1pPr>
          </a:lstStyle>
          <a:p>
            <a:pPr>
              <a:defRPr/>
            </a:pPr>
            <a:fld id="{67393183-5A16-4867-A8CE-3ACDD9D6BDD3}" type="slidenum">
              <a:rPr lang="en-US"/>
              <a:pPr>
                <a:defRPr/>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lvl1pPr>
              <a:defRPr/>
            </a:lvl1pPr>
          </a:lstStyle>
          <a:p>
            <a:pPr>
              <a:defRPr/>
            </a:pPr>
            <a:r>
              <a:rPr lang="en-US"/>
              <a:t>9/23/2013</a:t>
            </a:r>
          </a:p>
        </p:txBody>
      </p:sp>
      <p:sp>
        <p:nvSpPr>
          <p:cNvPr id="5" name="Segnaposto piè di pagina 4"/>
          <p:cNvSpPr>
            <a:spLocks noGrp="1"/>
          </p:cNvSpPr>
          <p:nvPr>
            <p:ph type="ftr" sz="quarter" idx="11"/>
          </p:nvPr>
        </p:nvSpPr>
        <p:spPr/>
        <p:txBody>
          <a:bodyPr/>
          <a:lstStyle>
            <a:lvl1pPr>
              <a:defRPr/>
            </a:lvl1pPr>
          </a:lstStyle>
          <a:p>
            <a:pPr>
              <a:defRPr/>
            </a:pPr>
            <a:endParaRPr lang="en-US"/>
          </a:p>
        </p:txBody>
      </p:sp>
      <p:sp>
        <p:nvSpPr>
          <p:cNvPr id="6" name="Segnaposto numero diapositiva 5"/>
          <p:cNvSpPr>
            <a:spLocks noGrp="1"/>
          </p:cNvSpPr>
          <p:nvPr>
            <p:ph type="sldNum" sz="quarter" idx="12"/>
          </p:nvPr>
        </p:nvSpPr>
        <p:spPr/>
        <p:txBody>
          <a:bodyPr/>
          <a:lstStyle>
            <a:lvl1pPr>
              <a:defRPr/>
            </a:lvl1pPr>
          </a:lstStyle>
          <a:p>
            <a:pPr>
              <a:defRPr/>
            </a:pPr>
            <a:fld id="{397A956C-A57C-462F-B6EA-C6E723BDBBDE}" type="slidenum">
              <a:rPr lang="en-US"/>
              <a:pPr>
                <a:defRPr/>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lvl1pPr>
              <a:defRPr/>
            </a:lvl1pPr>
          </a:lstStyle>
          <a:p>
            <a:pPr>
              <a:defRPr/>
            </a:pPr>
            <a:r>
              <a:rPr lang="en-US"/>
              <a:t>9/23/2013</a:t>
            </a:r>
          </a:p>
        </p:txBody>
      </p:sp>
      <p:sp>
        <p:nvSpPr>
          <p:cNvPr id="5" name="Segnaposto piè di pagina 4"/>
          <p:cNvSpPr>
            <a:spLocks noGrp="1"/>
          </p:cNvSpPr>
          <p:nvPr>
            <p:ph type="ftr" sz="quarter" idx="11"/>
          </p:nvPr>
        </p:nvSpPr>
        <p:spPr/>
        <p:txBody>
          <a:bodyPr/>
          <a:lstStyle>
            <a:lvl1pPr>
              <a:defRPr/>
            </a:lvl1pPr>
          </a:lstStyle>
          <a:p>
            <a:pPr>
              <a:defRPr/>
            </a:pPr>
            <a:endParaRPr lang="en-US"/>
          </a:p>
        </p:txBody>
      </p:sp>
      <p:sp>
        <p:nvSpPr>
          <p:cNvPr id="6" name="Segnaposto numero diapositiva 5"/>
          <p:cNvSpPr>
            <a:spLocks noGrp="1"/>
          </p:cNvSpPr>
          <p:nvPr>
            <p:ph type="sldNum" sz="quarter" idx="12"/>
          </p:nvPr>
        </p:nvSpPr>
        <p:spPr/>
        <p:txBody>
          <a:bodyPr/>
          <a:lstStyle>
            <a:lvl1pPr>
              <a:defRPr/>
            </a:lvl1pPr>
          </a:lstStyle>
          <a:p>
            <a:pPr>
              <a:defRPr/>
            </a:pPr>
            <a:fld id="{3C7262A0-A443-4D8E-8854-FCAD8507C380}" type="slidenum">
              <a:rPr lang="en-US"/>
              <a:pPr>
                <a:defRPr/>
              </a:pPr>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r>
              <a:rPr lang="en-US"/>
              <a:t>9/23/2013</a:t>
            </a: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228FAC69-96B2-427C-A642-3CFE8232DC6F}" type="slidenum">
              <a:rPr lang="it-IT"/>
              <a:pPr>
                <a:defRPr/>
              </a:pPr>
              <a:t>‹N›</a:t>
            </a:fld>
            <a:endParaRPr 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r>
              <a:rPr lang="en-US"/>
              <a:t>9/23/2013</a:t>
            </a: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F0315C4B-DA70-4118-A05D-CA81F416412B}" type="slidenum">
              <a:rPr lang="it-IT"/>
              <a:pPr>
                <a:defRPr/>
              </a:pPr>
              <a:t>‹N›</a:t>
            </a:fld>
            <a:endParaRPr lang="it-IT"/>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r>
              <a:rPr lang="en-US"/>
              <a:t>9/23/2013</a:t>
            </a: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E5C3DD55-641B-4301-9CFD-B94C40F0D2AC}" type="slidenum">
              <a:rPr lang="it-IT"/>
              <a:pPr>
                <a:defRPr/>
              </a:pPr>
              <a:t>‹N›</a:t>
            </a:fld>
            <a:endParaRPr lang="it-IT"/>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r>
              <a:rPr lang="en-US"/>
              <a:t>9/23/2013</a:t>
            </a: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6C4477C5-D57E-47D8-ABBD-7A6FDFE3704D}" type="slidenum">
              <a:rPr lang="it-IT"/>
              <a:pPr>
                <a:defRPr/>
              </a:pPr>
              <a:t>‹N›</a:t>
            </a:fld>
            <a:endParaRPr lang="it-IT"/>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r>
              <a:rPr lang="en-US"/>
              <a:t>9/23/2013</a:t>
            </a:r>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26C2A418-82AF-4B0D-AD09-7D3C214C353B}" type="slidenum">
              <a:rPr lang="it-IT"/>
              <a:pPr>
                <a:defRPr/>
              </a:pPr>
              <a:t>‹N›</a:t>
            </a:fld>
            <a:endParaRPr lang="it-IT"/>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r>
              <a:rPr lang="en-US"/>
              <a:t>9/23/2013</a:t>
            </a:r>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C09DFB9E-42C0-416E-B3D9-2B082FB33A13}" type="slidenum">
              <a:rPr lang="it-IT"/>
              <a:pPr>
                <a:defRPr/>
              </a:pPr>
              <a:t>‹N›</a:t>
            </a:fld>
            <a:endParaRPr lang="it-IT"/>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r>
              <a:rPr lang="en-US"/>
              <a:t>9/23/2013</a:t>
            </a:r>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F8439AF1-5983-44E8-84A1-040C8DFA2BAD}" type="slidenum">
              <a:rPr lang="it-IT"/>
              <a:pPr>
                <a:defRPr/>
              </a:pPr>
              <a:t>‹N›</a:t>
            </a:fld>
            <a:endParaRPr lang="it-IT"/>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r>
              <a:rPr lang="en-US"/>
              <a:t>9/23/2013</a:t>
            </a: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75AE9C94-C11D-453C-ABF3-D62540D3DD0F}"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lvl1pPr>
              <a:defRPr/>
            </a:lvl1pPr>
          </a:lstStyle>
          <a:p>
            <a:pPr>
              <a:defRPr/>
            </a:pPr>
            <a:r>
              <a:rPr lang="en-US"/>
              <a:t>9/23/2013</a:t>
            </a:r>
          </a:p>
        </p:txBody>
      </p:sp>
      <p:sp>
        <p:nvSpPr>
          <p:cNvPr id="5" name="Segnaposto piè di pagina 4"/>
          <p:cNvSpPr>
            <a:spLocks noGrp="1"/>
          </p:cNvSpPr>
          <p:nvPr>
            <p:ph type="ftr" sz="quarter" idx="11"/>
          </p:nvPr>
        </p:nvSpPr>
        <p:spPr/>
        <p:txBody>
          <a:bodyPr/>
          <a:lstStyle>
            <a:lvl1pPr>
              <a:defRPr/>
            </a:lvl1pPr>
          </a:lstStyle>
          <a:p>
            <a:pPr>
              <a:defRPr/>
            </a:pPr>
            <a:endParaRPr lang="en-US"/>
          </a:p>
        </p:txBody>
      </p:sp>
      <p:sp>
        <p:nvSpPr>
          <p:cNvPr id="6" name="Segnaposto numero diapositiva 5"/>
          <p:cNvSpPr>
            <a:spLocks noGrp="1"/>
          </p:cNvSpPr>
          <p:nvPr>
            <p:ph type="sldNum" sz="quarter" idx="12"/>
          </p:nvPr>
        </p:nvSpPr>
        <p:spPr/>
        <p:txBody>
          <a:bodyPr/>
          <a:lstStyle>
            <a:lvl1pPr>
              <a:defRPr/>
            </a:lvl1pPr>
          </a:lstStyle>
          <a:p>
            <a:pPr>
              <a:defRPr/>
            </a:pPr>
            <a:fld id="{42B7B9EF-2BC8-4609-9F67-D596CB46DE35}" type="slidenum">
              <a:rPr lang="en-US"/>
              <a:pPr>
                <a:defRPr/>
              </a:pPr>
              <a:t>‹N›</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r>
              <a:rPr lang="en-US"/>
              <a:t>9/23/2013</a:t>
            </a: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05B285D3-2AF8-4A6E-BE9E-B3239D368E1C}" type="slidenum">
              <a:rPr lang="it-IT"/>
              <a:pPr>
                <a:defRPr/>
              </a:pPr>
              <a:t>‹N›</a:t>
            </a:fld>
            <a:endParaRPr lang="it-IT"/>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r>
              <a:rPr lang="en-US"/>
              <a:t>9/23/2013</a:t>
            </a: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9EB268EE-3394-48DC-A699-9038ADEEAAAC}" type="slidenum">
              <a:rPr lang="it-IT"/>
              <a:pPr>
                <a:defRPr/>
              </a:pPr>
              <a:t>‹N›</a:t>
            </a:fld>
            <a:endParaRPr lang="it-IT"/>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r>
              <a:rPr lang="en-US"/>
              <a:t>9/23/2013</a:t>
            </a: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11F9743F-F87B-4A0F-9BC1-1C691D18926A}" type="slidenum">
              <a:rPr lang="it-IT"/>
              <a:pPr>
                <a:defRPr/>
              </a:pPr>
              <a:t>‹N›</a:t>
            </a:fld>
            <a:endParaRPr lang="it-IT"/>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r>
              <a:rPr lang="en-US"/>
              <a:t>9/23/2013</a:t>
            </a:r>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51762788-6A57-4743-BD66-89386256123E}" type="slidenum">
              <a:rPr lang="it-IT"/>
              <a:pPr>
                <a:defRPr/>
              </a:pPr>
              <a:t>‹N›</a:t>
            </a:fld>
            <a:endParaRPr lang="it-IT"/>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r>
              <a:rPr lang="en-US"/>
              <a:t>9/23/2013</a:t>
            </a: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BD2D6F8D-F656-4AB1-A46A-C7AB62F78C4D}" type="slidenum">
              <a:rPr lang="it-IT"/>
              <a:pPr>
                <a:defRPr/>
              </a:pPr>
              <a:t>‹N›</a:t>
            </a:fld>
            <a:endParaRPr lang="it-IT"/>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r>
              <a:rPr lang="en-US"/>
              <a:t>9/23/2013</a:t>
            </a: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BF53435A-B70F-4D67-B4E8-A26AA6A36D4C}" type="slidenum">
              <a:rPr lang="it-IT"/>
              <a:pPr>
                <a:defRPr/>
              </a:pPr>
              <a:t>‹N›</a:t>
            </a:fld>
            <a:endParaRPr lang="it-IT"/>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r>
              <a:rPr lang="en-US"/>
              <a:t>9/23/2013</a:t>
            </a: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7619B11C-690A-41AA-A63C-C7060D7395B3}" type="slidenum">
              <a:rPr lang="it-IT"/>
              <a:pPr>
                <a:defRPr/>
              </a:pPr>
              <a:t>‹N›</a:t>
            </a:fld>
            <a:endParaRPr lang="it-IT"/>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r>
              <a:rPr lang="en-US"/>
              <a:t>9/23/2013</a:t>
            </a: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1AE2F93D-B6B8-43DB-A504-878C2D326F03}" type="slidenum">
              <a:rPr lang="it-IT"/>
              <a:pPr>
                <a:defRPr/>
              </a:pPr>
              <a:t>‹N›</a:t>
            </a:fld>
            <a:endParaRPr lang="it-IT"/>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r>
              <a:rPr lang="en-US"/>
              <a:t>9/23/2013</a:t>
            </a:r>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F351DB66-CBEE-45C7-88FE-437C38E28B96}" type="slidenum">
              <a:rPr lang="it-IT"/>
              <a:pPr>
                <a:defRPr/>
              </a:pPr>
              <a:t>‹N›</a:t>
            </a:fld>
            <a:endParaRPr lang="it-IT"/>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r>
              <a:rPr lang="en-US"/>
              <a:t>9/23/2013</a:t>
            </a:r>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3B7EBDB4-ED60-428D-824E-7068130DCD41}"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en-US"/>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r>
              <a:rPr lang="en-US"/>
              <a:t>9/23/2013</a:t>
            </a:r>
          </a:p>
        </p:txBody>
      </p:sp>
      <p:sp>
        <p:nvSpPr>
          <p:cNvPr id="5" name="Segnaposto piè di pagina 4"/>
          <p:cNvSpPr>
            <a:spLocks noGrp="1"/>
          </p:cNvSpPr>
          <p:nvPr>
            <p:ph type="ftr" sz="quarter" idx="11"/>
          </p:nvPr>
        </p:nvSpPr>
        <p:spPr/>
        <p:txBody>
          <a:bodyPr/>
          <a:lstStyle>
            <a:lvl1pPr>
              <a:defRPr/>
            </a:lvl1pPr>
          </a:lstStyle>
          <a:p>
            <a:pPr>
              <a:defRPr/>
            </a:pPr>
            <a:endParaRPr lang="en-US"/>
          </a:p>
        </p:txBody>
      </p:sp>
      <p:sp>
        <p:nvSpPr>
          <p:cNvPr id="6" name="Segnaposto numero diapositiva 5"/>
          <p:cNvSpPr>
            <a:spLocks noGrp="1"/>
          </p:cNvSpPr>
          <p:nvPr>
            <p:ph type="sldNum" sz="quarter" idx="12"/>
          </p:nvPr>
        </p:nvSpPr>
        <p:spPr/>
        <p:txBody>
          <a:bodyPr/>
          <a:lstStyle>
            <a:lvl1pPr>
              <a:defRPr/>
            </a:lvl1pPr>
          </a:lstStyle>
          <a:p>
            <a:pPr>
              <a:defRPr/>
            </a:pPr>
            <a:fld id="{3E7141E7-2C51-4EAF-8C79-4F1E321D69A9}" type="slidenum">
              <a:rPr lang="en-US"/>
              <a:pPr>
                <a:defRPr/>
              </a:pPr>
              <a:t>‹N›</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r>
              <a:rPr lang="en-US"/>
              <a:t>9/23/2013</a:t>
            </a:r>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C62BA573-91B9-4662-9633-CA8A8BA792C5}" type="slidenum">
              <a:rPr lang="it-IT"/>
              <a:pPr>
                <a:defRPr/>
              </a:pPr>
              <a:t>‹N›</a:t>
            </a:fld>
            <a:endParaRPr lang="it-IT"/>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r>
              <a:rPr lang="en-US"/>
              <a:t>9/23/2013</a:t>
            </a: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AF9E68DB-A9DD-4D15-B5DD-038AAA6179B5}" type="slidenum">
              <a:rPr lang="it-IT"/>
              <a:pPr>
                <a:defRPr/>
              </a:pPr>
              <a:t>‹N›</a:t>
            </a:fld>
            <a:endParaRPr lang="it-IT"/>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r>
              <a:rPr lang="en-US"/>
              <a:t>9/23/2013</a:t>
            </a: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A1051D4C-7503-4CEF-AD8A-04021B9D70E9}" type="slidenum">
              <a:rPr lang="it-IT"/>
              <a:pPr>
                <a:defRPr/>
              </a:pPr>
              <a:t>‹N›</a:t>
            </a:fld>
            <a:endParaRPr lang="it-IT"/>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r>
              <a:rPr lang="en-US"/>
              <a:t>9/23/2013</a:t>
            </a: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19CEDB8D-2BA1-4D2B-AA94-3C34B9EB2004}" type="slidenum">
              <a:rPr lang="it-IT"/>
              <a:pPr>
                <a:defRPr/>
              </a:pPr>
              <a:t>‹N›</a:t>
            </a:fld>
            <a:endParaRPr lang="it-IT"/>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r>
              <a:rPr lang="en-US"/>
              <a:t>9/23/2013</a:t>
            </a: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9738ABB6-E518-4525-AD6C-232F330C01AB}" type="slidenum">
              <a:rPr lang="it-IT"/>
              <a:pPr>
                <a:defRPr/>
              </a:pPr>
              <a:t>‹N›</a:t>
            </a:fld>
            <a:endParaRPr lang="it-IT"/>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r>
              <a:rPr lang="en-US"/>
              <a:t>9/23/2013</a:t>
            </a:r>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C48A1EF3-5CC2-4456-9429-18D1EB1EA66C}"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3"/>
          <p:cNvSpPr>
            <a:spLocks noGrp="1"/>
          </p:cNvSpPr>
          <p:nvPr>
            <p:ph type="dt" sz="half" idx="10"/>
          </p:nvPr>
        </p:nvSpPr>
        <p:spPr/>
        <p:txBody>
          <a:bodyPr/>
          <a:lstStyle>
            <a:lvl1pPr>
              <a:defRPr/>
            </a:lvl1pPr>
          </a:lstStyle>
          <a:p>
            <a:pPr>
              <a:defRPr/>
            </a:pPr>
            <a:r>
              <a:rPr lang="en-US"/>
              <a:t>9/23/2013</a:t>
            </a:r>
          </a:p>
        </p:txBody>
      </p:sp>
      <p:sp>
        <p:nvSpPr>
          <p:cNvPr id="6" name="Segnaposto piè di pagina 4"/>
          <p:cNvSpPr>
            <a:spLocks noGrp="1"/>
          </p:cNvSpPr>
          <p:nvPr>
            <p:ph type="ftr" sz="quarter" idx="11"/>
          </p:nvPr>
        </p:nvSpPr>
        <p:spPr/>
        <p:txBody>
          <a:bodyPr/>
          <a:lstStyle>
            <a:lvl1pPr>
              <a:defRPr/>
            </a:lvl1pPr>
          </a:lstStyle>
          <a:p>
            <a:pPr>
              <a:defRPr/>
            </a:pPr>
            <a:endParaRPr lang="en-US"/>
          </a:p>
        </p:txBody>
      </p:sp>
      <p:sp>
        <p:nvSpPr>
          <p:cNvPr id="7" name="Segnaposto numero diapositiva 5"/>
          <p:cNvSpPr>
            <a:spLocks noGrp="1"/>
          </p:cNvSpPr>
          <p:nvPr>
            <p:ph type="sldNum" sz="quarter" idx="12"/>
          </p:nvPr>
        </p:nvSpPr>
        <p:spPr/>
        <p:txBody>
          <a:bodyPr/>
          <a:lstStyle>
            <a:lvl1pPr>
              <a:defRPr/>
            </a:lvl1pPr>
          </a:lstStyle>
          <a:p>
            <a:pPr>
              <a:defRPr/>
            </a:pPr>
            <a:fld id="{C768B896-8CF2-4EE2-8BFF-32659D062CF5}" type="slidenum">
              <a:rPr lang="en-US"/>
              <a:pPr>
                <a:defRPr/>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data 3"/>
          <p:cNvSpPr>
            <a:spLocks noGrp="1"/>
          </p:cNvSpPr>
          <p:nvPr>
            <p:ph type="dt" sz="half" idx="10"/>
          </p:nvPr>
        </p:nvSpPr>
        <p:spPr/>
        <p:txBody>
          <a:bodyPr/>
          <a:lstStyle>
            <a:lvl1pPr>
              <a:defRPr/>
            </a:lvl1pPr>
          </a:lstStyle>
          <a:p>
            <a:pPr>
              <a:defRPr/>
            </a:pPr>
            <a:r>
              <a:rPr lang="en-US"/>
              <a:t>9/23/2013</a:t>
            </a:r>
          </a:p>
        </p:txBody>
      </p:sp>
      <p:sp>
        <p:nvSpPr>
          <p:cNvPr id="8" name="Segnaposto piè di pagina 4"/>
          <p:cNvSpPr>
            <a:spLocks noGrp="1"/>
          </p:cNvSpPr>
          <p:nvPr>
            <p:ph type="ftr" sz="quarter" idx="11"/>
          </p:nvPr>
        </p:nvSpPr>
        <p:spPr/>
        <p:txBody>
          <a:bodyPr/>
          <a:lstStyle>
            <a:lvl1pPr>
              <a:defRPr/>
            </a:lvl1pPr>
          </a:lstStyle>
          <a:p>
            <a:pPr>
              <a:defRPr/>
            </a:pPr>
            <a:endParaRPr lang="en-US"/>
          </a:p>
        </p:txBody>
      </p:sp>
      <p:sp>
        <p:nvSpPr>
          <p:cNvPr id="9" name="Segnaposto numero diapositiva 5"/>
          <p:cNvSpPr>
            <a:spLocks noGrp="1"/>
          </p:cNvSpPr>
          <p:nvPr>
            <p:ph type="sldNum" sz="quarter" idx="12"/>
          </p:nvPr>
        </p:nvSpPr>
        <p:spPr/>
        <p:txBody>
          <a:bodyPr/>
          <a:lstStyle>
            <a:lvl1pPr>
              <a:defRPr/>
            </a:lvl1pPr>
          </a:lstStyle>
          <a:p>
            <a:pPr>
              <a:defRPr/>
            </a:pPr>
            <a:fld id="{2275BF47-7FF9-413F-802D-C32421242F15}" type="slidenum">
              <a:rPr lang="en-US"/>
              <a:pPr>
                <a:defRPr/>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data 3"/>
          <p:cNvSpPr>
            <a:spLocks noGrp="1"/>
          </p:cNvSpPr>
          <p:nvPr>
            <p:ph type="dt" sz="half" idx="10"/>
          </p:nvPr>
        </p:nvSpPr>
        <p:spPr/>
        <p:txBody>
          <a:bodyPr/>
          <a:lstStyle>
            <a:lvl1pPr>
              <a:defRPr/>
            </a:lvl1pPr>
          </a:lstStyle>
          <a:p>
            <a:pPr>
              <a:defRPr/>
            </a:pPr>
            <a:r>
              <a:rPr lang="en-US"/>
              <a:t>9/23/2013</a:t>
            </a:r>
          </a:p>
        </p:txBody>
      </p:sp>
      <p:sp>
        <p:nvSpPr>
          <p:cNvPr id="4" name="Segnaposto piè di pagina 4"/>
          <p:cNvSpPr>
            <a:spLocks noGrp="1"/>
          </p:cNvSpPr>
          <p:nvPr>
            <p:ph type="ftr" sz="quarter" idx="11"/>
          </p:nvPr>
        </p:nvSpPr>
        <p:spPr/>
        <p:txBody>
          <a:bodyPr/>
          <a:lstStyle>
            <a:lvl1pPr>
              <a:defRPr/>
            </a:lvl1pPr>
          </a:lstStyle>
          <a:p>
            <a:pPr>
              <a:defRPr/>
            </a:pPr>
            <a:endParaRPr lang="en-US"/>
          </a:p>
        </p:txBody>
      </p:sp>
      <p:sp>
        <p:nvSpPr>
          <p:cNvPr id="5" name="Segnaposto numero diapositiva 5"/>
          <p:cNvSpPr>
            <a:spLocks noGrp="1"/>
          </p:cNvSpPr>
          <p:nvPr>
            <p:ph type="sldNum" sz="quarter" idx="12"/>
          </p:nvPr>
        </p:nvSpPr>
        <p:spPr/>
        <p:txBody>
          <a:bodyPr/>
          <a:lstStyle>
            <a:lvl1pPr>
              <a:defRPr/>
            </a:lvl1pPr>
          </a:lstStyle>
          <a:p>
            <a:pPr>
              <a:defRPr/>
            </a:pPr>
            <a:fld id="{EACA3019-1ED3-4C89-BCE2-013EB92D2077}" type="slidenum">
              <a:rPr lang="en-US"/>
              <a:pPr>
                <a:defRPr/>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r>
              <a:rPr lang="en-US"/>
              <a:t>9/23/2013</a:t>
            </a:r>
          </a:p>
        </p:txBody>
      </p:sp>
      <p:sp>
        <p:nvSpPr>
          <p:cNvPr id="3" name="Segnaposto piè di pagina 4"/>
          <p:cNvSpPr>
            <a:spLocks noGrp="1"/>
          </p:cNvSpPr>
          <p:nvPr>
            <p:ph type="ftr" sz="quarter" idx="11"/>
          </p:nvPr>
        </p:nvSpPr>
        <p:spPr/>
        <p:txBody>
          <a:bodyPr/>
          <a:lstStyle>
            <a:lvl1pPr>
              <a:defRPr/>
            </a:lvl1pPr>
          </a:lstStyle>
          <a:p>
            <a:pPr>
              <a:defRPr/>
            </a:pPr>
            <a:endParaRPr lang="en-US"/>
          </a:p>
        </p:txBody>
      </p:sp>
      <p:sp>
        <p:nvSpPr>
          <p:cNvPr id="4" name="Segnaposto numero diapositiva 5"/>
          <p:cNvSpPr>
            <a:spLocks noGrp="1"/>
          </p:cNvSpPr>
          <p:nvPr>
            <p:ph type="sldNum" sz="quarter" idx="12"/>
          </p:nvPr>
        </p:nvSpPr>
        <p:spPr/>
        <p:txBody>
          <a:bodyPr/>
          <a:lstStyle>
            <a:lvl1pPr>
              <a:defRPr/>
            </a:lvl1pPr>
          </a:lstStyle>
          <a:p>
            <a:pPr>
              <a:defRPr/>
            </a:pPr>
            <a:fld id="{AAA41623-57D5-477D-8E5B-0D0F099DA5A6}" type="slidenum">
              <a:rPr lang="en-US"/>
              <a:pPr>
                <a:defRPr/>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en-US"/>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r>
              <a:rPr lang="en-US"/>
              <a:t>9/23/2013</a:t>
            </a:r>
          </a:p>
        </p:txBody>
      </p:sp>
      <p:sp>
        <p:nvSpPr>
          <p:cNvPr id="6" name="Segnaposto piè di pagina 4"/>
          <p:cNvSpPr>
            <a:spLocks noGrp="1"/>
          </p:cNvSpPr>
          <p:nvPr>
            <p:ph type="ftr" sz="quarter" idx="11"/>
          </p:nvPr>
        </p:nvSpPr>
        <p:spPr/>
        <p:txBody>
          <a:bodyPr/>
          <a:lstStyle>
            <a:lvl1pPr>
              <a:defRPr/>
            </a:lvl1pPr>
          </a:lstStyle>
          <a:p>
            <a:pPr>
              <a:defRPr/>
            </a:pPr>
            <a:endParaRPr lang="en-US"/>
          </a:p>
        </p:txBody>
      </p:sp>
      <p:sp>
        <p:nvSpPr>
          <p:cNvPr id="7" name="Segnaposto numero diapositiva 5"/>
          <p:cNvSpPr>
            <a:spLocks noGrp="1"/>
          </p:cNvSpPr>
          <p:nvPr>
            <p:ph type="sldNum" sz="quarter" idx="12"/>
          </p:nvPr>
        </p:nvSpPr>
        <p:spPr/>
        <p:txBody>
          <a:bodyPr/>
          <a:lstStyle>
            <a:lvl1pPr>
              <a:defRPr/>
            </a:lvl1pPr>
          </a:lstStyle>
          <a:p>
            <a:pPr>
              <a:defRPr/>
            </a:pPr>
            <a:fld id="{CD1D73D7-FA8B-4D83-AA47-F8289F4F69C3}" type="slidenum">
              <a:rPr lang="en-US"/>
              <a:pPr>
                <a:defRPr/>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en-US"/>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r>
              <a:rPr lang="en-US"/>
              <a:t>9/23/2013</a:t>
            </a:r>
          </a:p>
        </p:txBody>
      </p:sp>
      <p:sp>
        <p:nvSpPr>
          <p:cNvPr id="6" name="Segnaposto piè di pagina 4"/>
          <p:cNvSpPr>
            <a:spLocks noGrp="1"/>
          </p:cNvSpPr>
          <p:nvPr>
            <p:ph type="ftr" sz="quarter" idx="11"/>
          </p:nvPr>
        </p:nvSpPr>
        <p:spPr/>
        <p:txBody>
          <a:bodyPr/>
          <a:lstStyle>
            <a:lvl1pPr>
              <a:defRPr/>
            </a:lvl1pPr>
          </a:lstStyle>
          <a:p>
            <a:pPr>
              <a:defRPr/>
            </a:pPr>
            <a:endParaRPr lang="en-US"/>
          </a:p>
        </p:txBody>
      </p:sp>
      <p:sp>
        <p:nvSpPr>
          <p:cNvPr id="7" name="Segnaposto numero diapositiva 5"/>
          <p:cNvSpPr>
            <a:spLocks noGrp="1"/>
          </p:cNvSpPr>
          <p:nvPr>
            <p:ph type="sldNum" sz="quarter" idx="12"/>
          </p:nvPr>
        </p:nvSpPr>
        <p:spPr/>
        <p:txBody>
          <a:bodyPr/>
          <a:lstStyle>
            <a:lvl1pPr>
              <a:defRPr/>
            </a:lvl1pPr>
          </a:lstStyle>
          <a:p>
            <a:pPr>
              <a:defRPr/>
            </a:pPr>
            <a:fld id="{D114CDD0-C08E-43C6-A145-E7BD96071EC2}" type="slidenum">
              <a:rPr lang="en-US"/>
              <a:pPr>
                <a:defRPr/>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698"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a:t>
            </a:r>
            <a:endParaRPr lang="en-US" altLang="it-IT" smtClean="0"/>
          </a:p>
        </p:txBody>
      </p:sp>
      <p:sp>
        <p:nvSpPr>
          <p:cNvPr id="29699"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ltLang="it-IT" smtClean="0"/>
              <a:t>Fare clic per modificare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endParaRPr lang="en-US" altLang="it-IT" smtClean="0"/>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r>
              <a:rPr lang="en-US"/>
              <a:t>9/23/2013</a:t>
            </a:r>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B6D6B9A-36F4-4993-A36E-C800E89058CB}" type="slidenum">
              <a:rPr lang="en-US"/>
              <a:pPr>
                <a:defRPr/>
              </a:pPr>
              <a:t>‹N›</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22"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a:t>
            </a:r>
          </a:p>
        </p:txBody>
      </p:sp>
      <p:sp>
        <p:nvSpPr>
          <p:cNvPr id="30723"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ltLang="it-IT" smtClean="0"/>
              <a:t>Fare clic per modificare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r>
              <a:rPr lang="en-US"/>
              <a:t>9/23/2013</a:t>
            </a:r>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F09BAF50-864B-409A-AED2-F447181E7698}"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174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a:t>
            </a:r>
          </a:p>
        </p:txBody>
      </p:sp>
      <p:sp>
        <p:nvSpPr>
          <p:cNvPr id="3174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ltLang="it-IT" smtClean="0"/>
              <a:t>Fare clic per modificare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r>
              <a:rPr lang="en-US"/>
              <a:t>9/23/2013</a:t>
            </a:r>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02EA2B6-D3D4-482E-81C7-D67F4C9EC7A6}"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vmlDrawing" Target="../drawings/vmlDrawing10.v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oleObject" Target="../embeddings/oleObject10.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vmlDrawing" Target="../drawings/vmlDrawing11.v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oleObject" Target="../embeddings/oleObject11.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vmlDrawing" Target="../drawings/vmlDrawing12.v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oleObject" Target="../embeddings/oleObject12.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vmlDrawing" Target="../drawings/vmlDrawing13.v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oleObject" Target="../embeddings/oleObject13.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vmlDrawing" Target="../drawings/vmlDrawing14.v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oleObject" Target="../embeddings/oleObject14.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vmlDrawing" Target="../drawings/vmlDrawing15.v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oleObject" Target="../embeddings/oleObject15.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vmlDrawing" Target="../drawings/vmlDrawing16.v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oleObject" Target="../embeddings/oleObject16.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vmlDrawing" Target="../drawings/vmlDrawing17.v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oleObject" Target="../embeddings/oleObject17.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1.xml"/><Relationship Id="rId1" Type="http://schemas.openxmlformats.org/officeDocument/2006/relationships/vmlDrawing" Target="../drawings/vmlDrawing18.v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1.xml"/><Relationship Id="rId1" Type="http://schemas.openxmlformats.org/officeDocument/2006/relationships/vmlDrawing" Target="../drawings/vmlDrawing19.v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1.xml"/><Relationship Id="rId1" Type="http://schemas.openxmlformats.org/officeDocument/2006/relationships/vmlDrawing" Target="../drawings/vmlDrawing20.v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1.xml"/><Relationship Id="rId1" Type="http://schemas.openxmlformats.org/officeDocument/2006/relationships/vmlDrawing" Target="../drawings/vmlDrawing21.v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oleObject" Target="../embeddings/oleObject3.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oleObject" Target="../embeddings/oleObject5.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vmlDrawing" Target="../drawings/vmlDrawing6.v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vmlDrawing" Target="../drawings/vmlDrawing7.v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oleObject" Target="../embeddings/oleObject7.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vmlDrawing" Target="../drawings/vmlDrawing8.v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oleObject" Target="../embeddings/oleObject8.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vmlDrawing" Target="../drawings/vmlDrawing9.v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oleObject" Target="../embeddings/oleObject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0" y="1484313"/>
            <a:ext cx="8316913" cy="4608512"/>
          </a:xfrm>
        </p:spPr>
        <p:txBody>
          <a:bodyPr>
            <a:normAutofit fontScale="92500" lnSpcReduction="10000"/>
          </a:bodyPr>
          <a:lstStyle/>
          <a:p>
            <a:r>
              <a:rPr lang="it-IT" sz="2400" b="1" dirty="0" smtClean="0">
                <a:solidFill>
                  <a:srgbClr val="9C3830"/>
                </a:solidFill>
              </a:rPr>
              <a:t>SIXTH SUBSIDIARITY CONFERENCE</a:t>
            </a:r>
          </a:p>
          <a:p>
            <a:endParaRPr lang="it-IT" sz="2400" b="1" dirty="0" smtClean="0">
              <a:solidFill>
                <a:srgbClr val="9C3830"/>
              </a:solidFill>
            </a:endParaRPr>
          </a:p>
          <a:p>
            <a:r>
              <a:rPr lang="it-IT" sz="2400" b="1" dirty="0" err="1" smtClean="0">
                <a:solidFill>
                  <a:srgbClr val="9C3830"/>
                </a:solidFill>
              </a:rPr>
              <a:t>Subsidiarity</a:t>
            </a:r>
            <a:r>
              <a:rPr lang="it-IT" sz="2400" b="1" dirty="0" smtClean="0">
                <a:solidFill>
                  <a:srgbClr val="9C3830"/>
                </a:solidFill>
              </a:rPr>
              <a:t>  </a:t>
            </a:r>
            <a:r>
              <a:rPr lang="it-IT" sz="2400" b="1" dirty="0" err="1" smtClean="0">
                <a:solidFill>
                  <a:srgbClr val="9C3830"/>
                </a:solidFill>
              </a:rPr>
              <a:t>Monitoring</a:t>
            </a:r>
            <a:r>
              <a:rPr lang="it-IT" sz="2400" b="1" dirty="0" smtClean="0">
                <a:solidFill>
                  <a:srgbClr val="9C3830"/>
                </a:solidFill>
              </a:rPr>
              <a:t>  </a:t>
            </a:r>
            <a:r>
              <a:rPr lang="it-IT" sz="2400" b="1" dirty="0" err="1" smtClean="0">
                <a:solidFill>
                  <a:srgbClr val="9C3830"/>
                </a:solidFill>
              </a:rPr>
              <a:t>after</a:t>
            </a:r>
            <a:r>
              <a:rPr lang="it-IT" sz="2400" b="1" dirty="0" smtClean="0">
                <a:solidFill>
                  <a:srgbClr val="9C3830"/>
                </a:solidFill>
              </a:rPr>
              <a:t> </a:t>
            </a:r>
            <a:r>
              <a:rPr lang="it-IT" sz="2400" b="1" dirty="0" err="1" smtClean="0">
                <a:solidFill>
                  <a:srgbClr val="9C3830"/>
                </a:solidFill>
              </a:rPr>
              <a:t>Lisbon</a:t>
            </a:r>
            <a:r>
              <a:rPr lang="it-IT" sz="2400" b="1" dirty="0" smtClean="0">
                <a:solidFill>
                  <a:srgbClr val="9C3830"/>
                </a:solidFill>
              </a:rPr>
              <a:t>: </a:t>
            </a:r>
            <a:r>
              <a:rPr lang="it-IT" sz="2400" b="1" dirty="0" err="1" smtClean="0">
                <a:solidFill>
                  <a:srgbClr val="9C3830"/>
                </a:solidFill>
              </a:rPr>
              <a:t>experiences</a:t>
            </a:r>
            <a:r>
              <a:rPr lang="it-IT" sz="2400" b="1" dirty="0" smtClean="0">
                <a:solidFill>
                  <a:srgbClr val="9C3830"/>
                </a:solidFill>
              </a:rPr>
              <a:t> and </a:t>
            </a:r>
            <a:r>
              <a:rPr lang="it-IT" sz="2400" b="1" dirty="0" err="1" smtClean="0">
                <a:solidFill>
                  <a:srgbClr val="9C3830"/>
                </a:solidFill>
              </a:rPr>
              <a:t>perspectives</a:t>
            </a:r>
            <a:endParaRPr lang="it-IT" sz="2400" dirty="0" smtClean="0">
              <a:solidFill>
                <a:srgbClr val="9C3830"/>
              </a:solidFill>
            </a:endParaRPr>
          </a:p>
          <a:p>
            <a:pPr>
              <a:lnSpc>
                <a:spcPct val="80000"/>
              </a:lnSpc>
              <a:defRPr/>
            </a:pPr>
            <a:endParaRPr lang="it-IT" sz="2200" b="1" u="sng" dirty="0" smtClean="0">
              <a:solidFill>
                <a:srgbClr val="800000"/>
              </a:solidFill>
              <a:latin typeface="Corbel" pitchFamily="34" charset="0"/>
            </a:endParaRPr>
          </a:p>
          <a:p>
            <a:r>
              <a:rPr lang="it-IT" sz="2200" b="1" dirty="0" smtClean="0">
                <a:solidFill>
                  <a:srgbClr val="336699"/>
                </a:solidFill>
                <a:latin typeface="Corbel" pitchFamily="34" charset="0"/>
              </a:rPr>
              <a:t> 18 </a:t>
            </a:r>
            <a:r>
              <a:rPr lang="it-IT" sz="2200" b="1" dirty="0" err="1" smtClean="0">
                <a:solidFill>
                  <a:srgbClr val="336699"/>
                </a:solidFill>
                <a:latin typeface="Corbel" pitchFamily="34" charset="0"/>
              </a:rPr>
              <a:t>December</a:t>
            </a:r>
            <a:r>
              <a:rPr lang="it-IT" sz="2200" b="1" dirty="0" smtClean="0">
                <a:solidFill>
                  <a:srgbClr val="336699"/>
                </a:solidFill>
                <a:latin typeface="Corbel" pitchFamily="34" charset="0"/>
              </a:rPr>
              <a:t> 2013</a:t>
            </a:r>
          </a:p>
          <a:p>
            <a:r>
              <a:rPr lang="it-IT" sz="2200" b="1" dirty="0" err="1" smtClean="0">
                <a:solidFill>
                  <a:srgbClr val="336699"/>
                </a:solidFill>
                <a:latin typeface="Corbel" pitchFamily="34" charset="0"/>
              </a:rPr>
              <a:t>Berlin-</a:t>
            </a:r>
            <a:r>
              <a:rPr lang="it-IT" sz="2200" b="1" dirty="0" smtClean="0">
                <a:solidFill>
                  <a:srgbClr val="336699"/>
                </a:solidFill>
                <a:latin typeface="Corbel" pitchFamily="34" charset="0"/>
              </a:rPr>
              <a:t> </a:t>
            </a:r>
            <a:r>
              <a:rPr lang="it-IT" sz="2200" b="1" dirty="0" err="1" smtClean="0">
                <a:solidFill>
                  <a:srgbClr val="336699"/>
                </a:solidFill>
                <a:latin typeface="Corbel" pitchFamily="34" charset="0"/>
              </a:rPr>
              <a:t>Germany</a:t>
            </a:r>
            <a:endParaRPr lang="it-IT" sz="2200" b="1" dirty="0" smtClean="0">
              <a:solidFill>
                <a:srgbClr val="336699"/>
              </a:solidFill>
              <a:latin typeface="Corbel" pitchFamily="34" charset="0"/>
            </a:endParaRPr>
          </a:p>
          <a:p>
            <a:endParaRPr lang="it-IT" sz="2200" b="1" dirty="0" smtClean="0">
              <a:solidFill>
                <a:srgbClr val="336699"/>
              </a:solidFill>
              <a:latin typeface="Corbel" pitchFamily="34" charset="0"/>
            </a:endParaRPr>
          </a:p>
          <a:p>
            <a:pPr>
              <a:lnSpc>
                <a:spcPct val="80000"/>
              </a:lnSpc>
              <a:defRPr/>
            </a:pPr>
            <a:r>
              <a:rPr lang="it-IT" sz="2200" b="1" dirty="0" smtClean="0">
                <a:solidFill>
                  <a:srgbClr val="336699"/>
                </a:solidFill>
                <a:latin typeface="Corbel" pitchFamily="34" charset="0"/>
              </a:rPr>
              <a:t>The </a:t>
            </a:r>
            <a:r>
              <a:rPr lang="it-IT" sz="2200" b="1" dirty="0" err="1" smtClean="0">
                <a:solidFill>
                  <a:srgbClr val="336699"/>
                </a:solidFill>
                <a:latin typeface="Corbel" pitchFamily="34" charset="0"/>
              </a:rPr>
              <a:t>involvement</a:t>
            </a:r>
            <a:r>
              <a:rPr lang="it-IT" sz="2200" b="1" dirty="0" smtClean="0">
                <a:solidFill>
                  <a:srgbClr val="336699"/>
                </a:solidFill>
                <a:latin typeface="Corbel" pitchFamily="34" charset="0"/>
              </a:rPr>
              <a:t> of Regional Legislative </a:t>
            </a:r>
            <a:r>
              <a:rPr lang="it-IT" sz="2200" b="1" dirty="0" err="1" smtClean="0">
                <a:solidFill>
                  <a:srgbClr val="336699"/>
                </a:solidFill>
                <a:latin typeface="Corbel" pitchFamily="34" charset="0"/>
              </a:rPr>
              <a:t>Assemblies</a:t>
            </a:r>
            <a:r>
              <a:rPr lang="it-IT" sz="2200" b="1" dirty="0" smtClean="0">
                <a:solidFill>
                  <a:srgbClr val="336699"/>
                </a:solidFill>
                <a:latin typeface="Corbel" pitchFamily="34" charset="0"/>
              </a:rPr>
              <a:t> </a:t>
            </a:r>
          </a:p>
          <a:p>
            <a:pPr>
              <a:lnSpc>
                <a:spcPct val="80000"/>
              </a:lnSpc>
              <a:defRPr/>
            </a:pPr>
            <a:r>
              <a:rPr lang="it-IT" sz="2200" b="1" dirty="0" smtClean="0">
                <a:solidFill>
                  <a:srgbClr val="336699"/>
                </a:solidFill>
                <a:latin typeface="Corbel" pitchFamily="34" charset="0"/>
              </a:rPr>
              <a:t>in </a:t>
            </a:r>
            <a:r>
              <a:rPr lang="it-IT" sz="2200" b="1" dirty="0" err="1" smtClean="0">
                <a:solidFill>
                  <a:srgbClr val="336699"/>
                </a:solidFill>
                <a:latin typeface="Corbel" pitchFamily="34" charset="0"/>
              </a:rPr>
              <a:t>monitoring</a:t>
            </a:r>
            <a:r>
              <a:rPr lang="it-IT" sz="2200" b="1" dirty="0" smtClean="0">
                <a:solidFill>
                  <a:srgbClr val="336699"/>
                </a:solidFill>
                <a:latin typeface="Corbel" pitchFamily="34" charset="0"/>
              </a:rPr>
              <a:t> the principle of subsidiarity</a:t>
            </a:r>
          </a:p>
          <a:p>
            <a:pPr>
              <a:lnSpc>
                <a:spcPct val="80000"/>
              </a:lnSpc>
              <a:defRPr/>
            </a:pPr>
            <a:r>
              <a:rPr lang="it-IT" sz="2200" b="1" dirty="0" smtClean="0">
                <a:solidFill>
                  <a:schemeClr val="tx2"/>
                </a:solidFill>
                <a:latin typeface="Corbel" pitchFamily="34" charset="0"/>
              </a:rPr>
              <a:t/>
            </a:r>
            <a:br>
              <a:rPr lang="it-IT" sz="2200" b="1" dirty="0" smtClean="0">
                <a:solidFill>
                  <a:schemeClr val="tx2"/>
                </a:solidFill>
                <a:latin typeface="Corbel" pitchFamily="34" charset="0"/>
              </a:rPr>
            </a:br>
            <a:endParaRPr lang="it-IT" sz="2000" b="1" dirty="0" smtClean="0">
              <a:solidFill>
                <a:srgbClr val="336699"/>
              </a:solidFill>
              <a:latin typeface="Corbel" pitchFamily="34" charset="0"/>
            </a:endParaRPr>
          </a:p>
          <a:p>
            <a:pPr>
              <a:lnSpc>
                <a:spcPct val="80000"/>
              </a:lnSpc>
              <a:defRPr/>
            </a:pPr>
            <a:endParaRPr lang="it-IT" sz="2000" b="1" dirty="0" smtClean="0">
              <a:solidFill>
                <a:srgbClr val="336699"/>
              </a:solidFill>
              <a:latin typeface="Corbel" pitchFamily="34" charset="0"/>
            </a:endParaRPr>
          </a:p>
          <a:p>
            <a:r>
              <a:rPr lang="it-IT" sz="2000" b="1" dirty="0" smtClean="0">
                <a:solidFill>
                  <a:srgbClr val="800000"/>
                </a:solidFill>
                <a:effectLst>
                  <a:outerShdw blurRad="38100" dist="38100" dir="2700000" algn="tl">
                    <a:srgbClr val="000000">
                      <a:alpha val="43137"/>
                    </a:srgbClr>
                  </a:outerShdw>
                </a:effectLst>
                <a:latin typeface="Corbel" pitchFamily="34" charset="0"/>
              </a:rPr>
              <a:t>Nazario Pagano,</a:t>
            </a:r>
            <a:r>
              <a:rPr lang="it-IT" sz="2000" dirty="0" smtClean="0"/>
              <a:t> </a:t>
            </a:r>
            <a:r>
              <a:rPr lang="it-IT" sz="2100" b="1" dirty="0" smtClean="0">
                <a:solidFill>
                  <a:srgbClr val="800000"/>
                </a:solidFill>
                <a:effectLst>
                  <a:outerShdw blurRad="38100" dist="38100" dir="2700000" algn="tl">
                    <a:srgbClr val="000000">
                      <a:alpha val="43137"/>
                    </a:srgbClr>
                  </a:outerShdw>
                </a:effectLst>
                <a:latin typeface="Corbel" pitchFamily="34" charset="0"/>
              </a:rPr>
              <a:t>President of the Abruzzo Regional Assembly, </a:t>
            </a:r>
          </a:p>
          <a:p>
            <a:r>
              <a:rPr lang="it-IT" sz="2100" b="1" dirty="0" smtClean="0">
                <a:solidFill>
                  <a:srgbClr val="800000"/>
                </a:solidFill>
                <a:effectLst>
                  <a:outerShdw blurRad="38100" dist="38100" dir="2700000" algn="tl">
                    <a:srgbClr val="000000">
                      <a:alpha val="43137"/>
                    </a:srgbClr>
                  </a:outerShdw>
                </a:effectLst>
                <a:latin typeface="Corbel" pitchFamily="34" charset="0"/>
              </a:rPr>
              <a:t>President of the CALRE Working Group 2013 on Subsidiarity</a:t>
            </a:r>
            <a:endParaRPr lang="en-US" sz="3300" i="1" dirty="0" smtClean="0">
              <a:solidFill>
                <a:srgbClr val="002060"/>
              </a:solidFill>
              <a:latin typeface="Corbel" pitchFamily="34" charset="0"/>
            </a:endParaRPr>
          </a:p>
        </p:txBody>
      </p:sp>
      <p:graphicFrame>
        <p:nvGraphicFramePr>
          <p:cNvPr id="1026" name="Object 48"/>
          <p:cNvGraphicFramePr>
            <a:graphicFrameLocks noChangeAspect="1"/>
          </p:cNvGraphicFramePr>
          <p:nvPr/>
        </p:nvGraphicFramePr>
        <p:xfrm>
          <a:off x="8347075" y="381000"/>
          <a:ext cx="806450" cy="6477000"/>
        </p:xfrm>
        <a:graphic>
          <a:graphicData uri="http://schemas.openxmlformats.org/presentationml/2006/ole">
            <p:oleObj spid="_x0000_s1026" name="CorelDRAW" r:id="rId4" imgW="893064" imgH="6858000" progId="">
              <p:embed/>
            </p:oleObj>
          </a:graphicData>
        </a:graphic>
      </p:graphicFrame>
      <p:sp>
        <p:nvSpPr>
          <p:cNvPr id="1028" name="Line 28"/>
          <p:cNvSpPr>
            <a:spLocks noChangeShapeType="1"/>
          </p:cNvSpPr>
          <p:nvPr/>
        </p:nvSpPr>
        <p:spPr bwMode="auto">
          <a:xfrm flipH="1" flipV="1">
            <a:off x="0" y="1196975"/>
            <a:ext cx="8305800" cy="0"/>
          </a:xfrm>
          <a:prstGeom prst="line">
            <a:avLst/>
          </a:prstGeom>
          <a:noFill/>
          <a:ln w="38100">
            <a:solidFill>
              <a:srgbClr val="336699"/>
            </a:solidFill>
            <a:round/>
            <a:headEnd/>
            <a:tailEnd/>
          </a:ln>
        </p:spPr>
        <p:txBody>
          <a:bodyPr/>
          <a:lstStyle/>
          <a:p>
            <a:endParaRPr lang="it-IT"/>
          </a:p>
        </p:txBody>
      </p:sp>
      <p:sp>
        <p:nvSpPr>
          <p:cNvPr id="11" name="Segnaposto numero diapositiva 10"/>
          <p:cNvSpPr>
            <a:spLocks noGrp="1"/>
          </p:cNvSpPr>
          <p:nvPr>
            <p:ph type="sldNum" sz="quarter" idx="12"/>
          </p:nvPr>
        </p:nvSpPr>
        <p:spPr/>
        <p:txBody>
          <a:bodyPr/>
          <a:lstStyle/>
          <a:p>
            <a:pPr>
              <a:defRPr/>
            </a:pPr>
            <a:fld id="{52441064-9FA1-4832-BD25-19E0E021A8BA}" type="slidenum">
              <a:rPr lang="en-US" smtClean="0"/>
              <a:pPr>
                <a:defRPr/>
              </a:pPr>
              <a:t>1</a:t>
            </a:fld>
            <a:endParaRPr lang="en-US"/>
          </a:p>
        </p:txBody>
      </p:sp>
      <p:pic>
        <p:nvPicPr>
          <p:cNvPr id="1030" name="Picture 12" descr="http://www.calre.be/images/CalreLogo.gif"/>
          <p:cNvPicPr>
            <a:picLocks noChangeAspect="1" noChangeArrowheads="1"/>
          </p:cNvPicPr>
          <p:nvPr/>
        </p:nvPicPr>
        <p:blipFill>
          <a:blip r:embed="rId5" cstate="print"/>
          <a:srcRect/>
          <a:stretch>
            <a:fillRect/>
          </a:stretch>
        </p:blipFill>
        <p:spPr bwMode="auto">
          <a:xfrm>
            <a:off x="6875463" y="115888"/>
            <a:ext cx="1081087" cy="960437"/>
          </a:xfrm>
          <a:prstGeom prst="rect">
            <a:avLst/>
          </a:prstGeom>
          <a:noFill/>
          <a:ln w="9525">
            <a:noFill/>
            <a:miter lim="800000"/>
            <a:headEnd/>
            <a:tailEnd/>
          </a:ln>
        </p:spPr>
      </p:pic>
      <p:pic>
        <p:nvPicPr>
          <p:cNvPr id="1031" name="Picture 2" descr="C:\Users\GUERINO.SCARPONE\Desktop\Disco c\Scarpone\SCARPONE\FOTO\REGABRCO-oro.bmp"/>
          <p:cNvPicPr>
            <a:picLocks noChangeAspect="1" noChangeArrowheads="1"/>
          </p:cNvPicPr>
          <p:nvPr/>
        </p:nvPicPr>
        <p:blipFill>
          <a:blip r:embed="rId6" cstate="print"/>
          <a:srcRect/>
          <a:stretch>
            <a:fillRect/>
          </a:stretch>
        </p:blipFill>
        <p:spPr bwMode="auto">
          <a:xfrm>
            <a:off x="250825" y="141288"/>
            <a:ext cx="576263" cy="935037"/>
          </a:xfrm>
          <a:prstGeom prst="rect">
            <a:avLst/>
          </a:prstGeom>
          <a:noFill/>
          <a:ln w="9525">
            <a:noFill/>
            <a:miter lim="800000"/>
            <a:headEnd/>
            <a:tailEnd/>
          </a:ln>
        </p:spPr>
      </p:pic>
      <p:pic>
        <p:nvPicPr>
          <p:cNvPr id="1032" name="Picture 3" descr="C:\Users\GUERINO.SCARPONE\Desktop\Disco c\Scarpone\SCARPONE\FOTO\LogoCRoro.bmp"/>
          <p:cNvPicPr>
            <a:picLocks noChangeAspect="1" noChangeArrowheads="1"/>
          </p:cNvPicPr>
          <p:nvPr/>
        </p:nvPicPr>
        <p:blipFill>
          <a:blip r:embed="rId7" cstate="print"/>
          <a:srcRect/>
          <a:stretch>
            <a:fillRect/>
          </a:stretch>
        </p:blipFill>
        <p:spPr bwMode="auto">
          <a:xfrm>
            <a:off x="974725" y="200025"/>
            <a:ext cx="793750" cy="7921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ottotitolo 2"/>
          <p:cNvSpPr txBox="1">
            <a:spLocks/>
          </p:cNvSpPr>
          <p:nvPr/>
        </p:nvSpPr>
        <p:spPr>
          <a:xfrm>
            <a:off x="0" y="1268413"/>
            <a:ext cx="8243888" cy="4897437"/>
          </a:xfrm>
          <a:prstGeom prst="rect">
            <a:avLst/>
          </a:prstGeom>
          <a:ln>
            <a:solidFill>
              <a:schemeClr val="accent1"/>
            </a:solidFill>
          </a:ln>
        </p:spPr>
        <p:txBody>
          <a:bodyPr>
            <a:normAutofit lnSpcReduction="10000"/>
          </a:bodyPr>
          <a:lstStyle/>
          <a:p>
            <a:pPr marL="457200" indent="-457200" algn="ctr">
              <a:defRPr/>
            </a:pPr>
            <a:r>
              <a:rPr lang="it-IT" sz="1400" b="1" dirty="0">
                <a:solidFill>
                  <a:srgbClr val="9C3830"/>
                </a:solidFill>
                <a:latin typeface="Corbel" pitchFamily="34" charset="0"/>
              </a:rPr>
              <a:t>WORKING GROUP ON SUBSIDIARITY</a:t>
            </a:r>
          </a:p>
          <a:p>
            <a:pPr marL="457200" indent="-457200" algn="ctr">
              <a:defRPr/>
            </a:pPr>
            <a:r>
              <a:rPr lang="it-IT" sz="2000" b="1" dirty="0">
                <a:solidFill>
                  <a:srgbClr val="9C3830"/>
                </a:solidFill>
                <a:latin typeface="Corbel" pitchFamily="34" charset="0"/>
              </a:rPr>
              <a:t>The Working Group: </a:t>
            </a:r>
          </a:p>
          <a:p>
            <a:pPr marL="457200" indent="-457200" algn="ctr">
              <a:defRPr/>
            </a:pPr>
            <a:r>
              <a:rPr lang="it-IT" sz="2000" b="1" dirty="0">
                <a:solidFill>
                  <a:srgbClr val="9C3830"/>
                </a:solidFill>
                <a:latin typeface="Corbel" pitchFamily="34" charset="0"/>
              </a:rPr>
              <a:t>Parliaments </a:t>
            </a:r>
            <a:r>
              <a:rPr lang="it-IT" sz="2000" b="1" dirty="0" err="1">
                <a:solidFill>
                  <a:srgbClr val="9C3830"/>
                </a:solidFill>
                <a:latin typeface="Corbel" pitchFamily="34" charset="0"/>
              </a:rPr>
              <a:t>producing</a:t>
            </a:r>
            <a:r>
              <a:rPr lang="it-IT" sz="2000" b="1" dirty="0">
                <a:solidFill>
                  <a:srgbClr val="9C3830"/>
                </a:solidFill>
                <a:latin typeface="Corbel" pitchFamily="34" charset="0"/>
              </a:rPr>
              <a:t> </a:t>
            </a:r>
            <a:r>
              <a:rPr lang="it-IT" sz="2000" b="1" dirty="0" err="1">
                <a:solidFill>
                  <a:srgbClr val="9C3830"/>
                </a:solidFill>
                <a:latin typeface="Corbel" pitchFamily="34" charset="0"/>
              </a:rPr>
              <a:t>Reasoned</a:t>
            </a:r>
            <a:r>
              <a:rPr lang="it-IT" sz="2000" b="1" dirty="0">
                <a:solidFill>
                  <a:srgbClr val="9C3830"/>
                </a:solidFill>
                <a:latin typeface="Corbel" pitchFamily="34" charset="0"/>
              </a:rPr>
              <a:t> </a:t>
            </a:r>
            <a:r>
              <a:rPr lang="it-IT" sz="2000" b="1" dirty="0" err="1">
                <a:solidFill>
                  <a:srgbClr val="9C3830"/>
                </a:solidFill>
                <a:latin typeface="Corbel" pitchFamily="34" charset="0"/>
              </a:rPr>
              <a:t>Opinions</a:t>
            </a:r>
            <a:r>
              <a:rPr lang="it-IT" sz="2000" b="1" dirty="0">
                <a:solidFill>
                  <a:srgbClr val="9C3830"/>
                </a:solidFill>
                <a:latin typeface="Corbel" pitchFamily="34" charset="0"/>
              </a:rPr>
              <a:t> on subsidiarity</a:t>
            </a:r>
          </a:p>
          <a:p>
            <a:pPr marL="457200" indent="-457200">
              <a:lnSpc>
                <a:spcPct val="80000"/>
              </a:lnSpc>
              <a:defRPr/>
            </a:pPr>
            <a:endParaRPr lang="it-IT" sz="2000" b="1" u="sng" dirty="0">
              <a:solidFill>
                <a:srgbClr val="9C3830"/>
              </a:solidFill>
              <a:latin typeface="Corbel" pitchFamily="34" charset="0"/>
              <a:cs typeface="+mn-cs"/>
            </a:endParaRPr>
          </a:p>
          <a:p>
            <a:pPr marL="457200" indent="-457200">
              <a:lnSpc>
                <a:spcPct val="80000"/>
              </a:lnSpc>
              <a:defRPr/>
            </a:pPr>
            <a:endParaRPr lang="it-IT" sz="2200" b="1" u="sng" dirty="0">
              <a:solidFill>
                <a:srgbClr val="9C3830"/>
              </a:solidFill>
              <a:latin typeface="Corbel" pitchFamily="34" charset="0"/>
              <a:cs typeface="+mn-cs"/>
            </a:endParaRPr>
          </a:p>
          <a:p>
            <a:pPr marL="457200" indent="-457200">
              <a:lnSpc>
                <a:spcPct val="80000"/>
              </a:lnSpc>
              <a:defRPr/>
            </a:pPr>
            <a:endParaRPr lang="it-IT" sz="2200" b="1" u="sng" dirty="0">
              <a:solidFill>
                <a:srgbClr val="9C3830"/>
              </a:solidFill>
              <a:latin typeface="Corbel" pitchFamily="34" charset="0"/>
              <a:cs typeface="+mn-cs"/>
            </a:endParaRPr>
          </a:p>
          <a:p>
            <a:pPr marL="457200" indent="-457200" algn="just">
              <a:lnSpc>
                <a:spcPct val="80000"/>
              </a:lnSpc>
              <a:defRPr/>
            </a:pPr>
            <a:r>
              <a:rPr lang="en-US" sz="2200" u="sng" dirty="0">
                <a:solidFill>
                  <a:srgbClr val="9C3830"/>
                </a:solidFill>
                <a:latin typeface="Corbel" pitchFamily="34" charset="0"/>
                <a:cs typeface="+mn-cs"/>
              </a:rPr>
              <a:t>“e-invoicing in public procurement“</a:t>
            </a:r>
          </a:p>
          <a:p>
            <a:pPr marL="457200" indent="-457200" algn="just">
              <a:lnSpc>
                <a:spcPct val="80000"/>
              </a:lnSpc>
              <a:defRPr/>
            </a:pPr>
            <a:endParaRPr lang="en-US" sz="2200" dirty="0">
              <a:solidFill>
                <a:srgbClr val="336699"/>
              </a:solidFill>
              <a:latin typeface="Corbel" pitchFamily="34" charset="0"/>
              <a:cs typeface="+mn-cs"/>
            </a:endParaRPr>
          </a:p>
          <a:p>
            <a:pPr marL="457200" indent="-457200" algn="just">
              <a:lnSpc>
                <a:spcPct val="150000"/>
              </a:lnSpc>
              <a:buFont typeface="+mj-lt"/>
              <a:buAutoNum type="arabicPeriod"/>
              <a:defRPr/>
            </a:pPr>
            <a:r>
              <a:rPr lang="en-US" sz="2400" dirty="0">
                <a:solidFill>
                  <a:srgbClr val="336699"/>
                </a:solidFill>
                <a:latin typeface="Corbel" pitchFamily="34" charset="0"/>
                <a:cs typeface="+mn-cs"/>
              </a:rPr>
              <a:t>Parliament of Abruzzo (IT)</a:t>
            </a:r>
          </a:p>
          <a:p>
            <a:pPr marL="457200" indent="-457200" algn="just">
              <a:buFont typeface="+mj-lt"/>
              <a:buAutoNum type="arabicPeriod"/>
              <a:defRPr/>
            </a:pPr>
            <a:r>
              <a:rPr lang="en-US" sz="2400" dirty="0">
                <a:solidFill>
                  <a:srgbClr val="336699"/>
                </a:solidFill>
                <a:latin typeface="Corbel" pitchFamily="34" charset="0"/>
                <a:cs typeface="+mn-cs"/>
              </a:rPr>
              <a:t>Parliament of Emilia-Romagna (IT)</a:t>
            </a:r>
          </a:p>
          <a:p>
            <a:pPr marL="457200" indent="-457200" algn="just">
              <a:defRPr/>
            </a:pPr>
            <a:endParaRPr lang="en-US" sz="2200" dirty="0" smtClean="0">
              <a:solidFill>
                <a:srgbClr val="336699"/>
              </a:solidFill>
              <a:latin typeface="Corbel" pitchFamily="34" charset="0"/>
              <a:cs typeface="+mn-cs"/>
            </a:endParaRPr>
          </a:p>
          <a:p>
            <a:pPr marL="457200" indent="-457200" algn="just">
              <a:lnSpc>
                <a:spcPct val="80000"/>
              </a:lnSpc>
              <a:defRPr/>
            </a:pPr>
            <a:r>
              <a:rPr lang="en-US" sz="2400" dirty="0" smtClean="0">
                <a:solidFill>
                  <a:srgbClr val="336699"/>
                </a:solidFill>
                <a:latin typeface="Corbel" pitchFamily="34" charset="0"/>
                <a:cs typeface="+mn-cs"/>
              </a:rPr>
              <a:t>On the NET there are also the contributions of the Austrian State Governor’s Conference and of the Basque regional Government.</a:t>
            </a:r>
            <a:endParaRPr lang="en-US" sz="2400" dirty="0" smtClean="0">
              <a:solidFill>
                <a:schemeClr val="accent5">
                  <a:lumMod val="75000"/>
                </a:schemeClr>
              </a:solidFill>
              <a:latin typeface="Corbel" pitchFamily="34" charset="0"/>
              <a:cs typeface="+mn-cs"/>
            </a:endParaRPr>
          </a:p>
          <a:p>
            <a:pPr marL="457200" indent="-457200" algn="just">
              <a:lnSpc>
                <a:spcPct val="80000"/>
              </a:lnSpc>
              <a:defRPr/>
            </a:pPr>
            <a:endParaRPr lang="en-US" sz="2400" dirty="0">
              <a:solidFill>
                <a:schemeClr val="accent5">
                  <a:lumMod val="75000"/>
                </a:schemeClr>
              </a:solidFill>
              <a:latin typeface="Corbel" pitchFamily="34" charset="0"/>
              <a:cs typeface="+mn-cs"/>
            </a:endParaRPr>
          </a:p>
          <a:p>
            <a:pPr marL="457200" indent="-457200" algn="just">
              <a:lnSpc>
                <a:spcPct val="80000"/>
              </a:lnSpc>
              <a:defRPr/>
            </a:pPr>
            <a:r>
              <a:rPr lang="en-US" sz="2400" dirty="0">
                <a:solidFill>
                  <a:schemeClr val="accent5">
                    <a:lumMod val="75000"/>
                  </a:schemeClr>
                </a:solidFill>
                <a:latin typeface="Corbel" pitchFamily="34" charset="0"/>
                <a:cs typeface="+mn-cs"/>
              </a:rPr>
              <a:t>	</a:t>
            </a:r>
            <a:endParaRPr lang="it-IT" sz="2400" dirty="0">
              <a:solidFill>
                <a:schemeClr val="accent5">
                  <a:lumMod val="75000"/>
                </a:schemeClr>
              </a:solidFill>
              <a:latin typeface="Corbel" pitchFamily="34" charset="0"/>
              <a:cs typeface="+mn-cs"/>
            </a:endParaRPr>
          </a:p>
          <a:p>
            <a:pPr marL="457200" indent="-457200" algn="just">
              <a:lnSpc>
                <a:spcPct val="80000"/>
              </a:lnSpc>
              <a:buFont typeface="Arial" charset="0"/>
              <a:buChar char="•"/>
              <a:defRPr/>
            </a:pPr>
            <a:endParaRPr lang="it-IT" sz="2200" dirty="0">
              <a:solidFill>
                <a:srgbClr val="336699"/>
              </a:solidFill>
              <a:latin typeface="Corbel" pitchFamily="34" charset="0"/>
              <a:cs typeface="+mn-cs"/>
            </a:endParaRPr>
          </a:p>
          <a:p>
            <a:pPr marL="457200" indent="-457200" algn="just">
              <a:lnSpc>
                <a:spcPct val="80000"/>
              </a:lnSpc>
              <a:buFont typeface="Arial" charset="0"/>
              <a:buChar char="•"/>
              <a:defRPr/>
            </a:pPr>
            <a:endParaRPr lang="it-IT" sz="2200" dirty="0">
              <a:solidFill>
                <a:srgbClr val="336699"/>
              </a:solidFill>
              <a:latin typeface="Corbel" pitchFamily="34" charset="0"/>
              <a:cs typeface="+mn-cs"/>
            </a:endParaRPr>
          </a:p>
          <a:p>
            <a:pPr marL="457200" indent="-457200" algn="just">
              <a:lnSpc>
                <a:spcPct val="80000"/>
              </a:lnSpc>
              <a:buFont typeface="Arial" charset="0"/>
              <a:buChar char="•"/>
              <a:defRPr/>
            </a:pPr>
            <a:endParaRPr lang="it-IT" sz="2200" dirty="0">
              <a:solidFill>
                <a:srgbClr val="336699"/>
              </a:solidFill>
              <a:latin typeface="Corbel" pitchFamily="34" charset="0"/>
              <a:cs typeface="+mn-cs"/>
            </a:endParaRPr>
          </a:p>
          <a:p>
            <a:pPr marL="457200" indent="-457200" algn="just">
              <a:lnSpc>
                <a:spcPct val="80000"/>
              </a:lnSpc>
              <a:defRPr/>
            </a:pPr>
            <a:endParaRPr lang="it-IT" sz="2200" dirty="0">
              <a:solidFill>
                <a:srgbClr val="336699"/>
              </a:solidFill>
              <a:latin typeface="Corbel" pitchFamily="34" charset="0"/>
              <a:cs typeface="+mn-cs"/>
            </a:endParaRPr>
          </a:p>
          <a:p>
            <a:pPr marL="457200" indent="-457200" algn="just">
              <a:lnSpc>
                <a:spcPct val="80000"/>
              </a:lnSpc>
              <a:buFont typeface="Arial" charset="0"/>
              <a:buChar char="•"/>
              <a:defRPr/>
            </a:pPr>
            <a:endParaRPr lang="it-IT" sz="2200" dirty="0">
              <a:solidFill>
                <a:srgbClr val="336699"/>
              </a:solidFill>
              <a:latin typeface="Corbel" pitchFamily="34" charset="0"/>
              <a:cs typeface="+mn-cs"/>
            </a:endParaRPr>
          </a:p>
          <a:p>
            <a:pPr marL="457200" indent="-457200" algn="just">
              <a:lnSpc>
                <a:spcPct val="80000"/>
              </a:lnSpc>
              <a:buFont typeface="Arial" charset="0"/>
              <a:buChar char="•"/>
              <a:defRPr/>
            </a:pPr>
            <a:endParaRPr lang="it-IT" sz="2200" dirty="0">
              <a:solidFill>
                <a:srgbClr val="336699"/>
              </a:solidFill>
              <a:latin typeface="Corbel" pitchFamily="34" charset="0"/>
              <a:cs typeface="+mn-cs"/>
            </a:endParaRPr>
          </a:p>
          <a:p>
            <a:pPr marL="914400" lvl="1" indent="-457200" algn="just">
              <a:lnSpc>
                <a:spcPct val="80000"/>
              </a:lnSpc>
              <a:buFont typeface="Arial" charset="0"/>
              <a:buChar char="•"/>
              <a:defRPr/>
            </a:pPr>
            <a:endParaRPr lang="it-IT" sz="2200" dirty="0">
              <a:solidFill>
                <a:schemeClr val="accent1">
                  <a:lumMod val="75000"/>
                </a:schemeClr>
              </a:solidFill>
              <a:latin typeface="Corbel" pitchFamily="34" charset="0"/>
              <a:cs typeface="+mn-cs"/>
            </a:endParaRPr>
          </a:p>
          <a:p>
            <a:pPr marL="457200" indent="-457200" algn="just">
              <a:lnSpc>
                <a:spcPct val="80000"/>
              </a:lnSpc>
              <a:defRPr/>
            </a:pPr>
            <a:endParaRPr lang="it-IT" sz="2200" b="1" dirty="0">
              <a:latin typeface="Corbel" pitchFamily="34" charset="0"/>
              <a:cs typeface="+mn-cs"/>
            </a:endParaRPr>
          </a:p>
          <a:p>
            <a:pPr marL="457200" indent="-457200" algn="just">
              <a:lnSpc>
                <a:spcPct val="130000"/>
              </a:lnSpc>
              <a:defRPr/>
            </a:pPr>
            <a:endParaRPr lang="it-IT" sz="2800" dirty="0">
              <a:solidFill>
                <a:srgbClr val="002060"/>
              </a:solidFill>
              <a:latin typeface="Calibri" pitchFamily="34" charset="0"/>
              <a:cs typeface="+mn-cs"/>
            </a:endParaRPr>
          </a:p>
          <a:p>
            <a:pPr marL="457200" indent="-457200" algn="just">
              <a:lnSpc>
                <a:spcPct val="80000"/>
              </a:lnSpc>
              <a:spcBef>
                <a:spcPct val="20000"/>
              </a:spcBef>
              <a:buFont typeface="Arial" charset="0"/>
              <a:buChar char="•"/>
              <a:defRPr/>
            </a:pPr>
            <a:endParaRPr lang="it-IT" sz="2500" dirty="0">
              <a:latin typeface="Calibri" pitchFamily="34" charset="0"/>
              <a:cs typeface="+mn-cs"/>
            </a:endParaRPr>
          </a:p>
        </p:txBody>
      </p:sp>
      <p:graphicFrame>
        <p:nvGraphicFramePr>
          <p:cNvPr id="16386" name="Object 48"/>
          <p:cNvGraphicFramePr>
            <a:graphicFrameLocks noChangeAspect="1"/>
          </p:cNvGraphicFramePr>
          <p:nvPr/>
        </p:nvGraphicFramePr>
        <p:xfrm>
          <a:off x="8347075" y="381000"/>
          <a:ext cx="806450" cy="6477000"/>
        </p:xfrm>
        <a:graphic>
          <a:graphicData uri="http://schemas.openxmlformats.org/presentationml/2006/ole">
            <p:oleObj spid="_x0000_s16386" name="CorelDRAW" r:id="rId4" imgW="893064" imgH="6858000" progId="">
              <p:embed/>
            </p:oleObj>
          </a:graphicData>
        </a:graphic>
      </p:graphicFrame>
      <p:sp>
        <p:nvSpPr>
          <p:cNvPr id="16388" name="Line 28"/>
          <p:cNvSpPr>
            <a:spLocks noChangeShapeType="1"/>
          </p:cNvSpPr>
          <p:nvPr/>
        </p:nvSpPr>
        <p:spPr bwMode="auto">
          <a:xfrm flipH="1" flipV="1">
            <a:off x="0" y="1219200"/>
            <a:ext cx="8305800" cy="0"/>
          </a:xfrm>
          <a:prstGeom prst="line">
            <a:avLst/>
          </a:prstGeom>
          <a:noFill/>
          <a:ln w="38100">
            <a:solidFill>
              <a:srgbClr val="336699"/>
            </a:solidFill>
            <a:round/>
            <a:headEnd/>
            <a:tailEnd/>
          </a:ln>
        </p:spPr>
        <p:txBody>
          <a:bodyPr/>
          <a:lstStyle/>
          <a:p>
            <a:endParaRPr lang="it-IT"/>
          </a:p>
        </p:txBody>
      </p:sp>
      <p:sp>
        <p:nvSpPr>
          <p:cNvPr id="12" name="Segnaposto numero diapositiva 11"/>
          <p:cNvSpPr>
            <a:spLocks noGrp="1"/>
          </p:cNvSpPr>
          <p:nvPr>
            <p:ph type="sldNum" sz="quarter" idx="12"/>
          </p:nvPr>
        </p:nvSpPr>
        <p:spPr/>
        <p:txBody>
          <a:bodyPr/>
          <a:lstStyle/>
          <a:p>
            <a:pPr>
              <a:defRPr/>
            </a:pPr>
            <a:fld id="{02BC3D0C-F7B4-42C9-B9AA-76115613AC04}" type="slidenum">
              <a:rPr lang="en-US" smtClean="0"/>
              <a:pPr>
                <a:defRPr/>
              </a:pPr>
              <a:t>10</a:t>
            </a:fld>
            <a:endParaRPr lang="en-US"/>
          </a:p>
        </p:txBody>
      </p:sp>
      <p:pic>
        <p:nvPicPr>
          <p:cNvPr id="16390" name="Picture 12" descr="http://www.calre.be/images/CalreLogo.gif"/>
          <p:cNvPicPr>
            <a:picLocks noChangeAspect="1" noChangeArrowheads="1"/>
          </p:cNvPicPr>
          <p:nvPr/>
        </p:nvPicPr>
        <p:blipFill>
          <a:blip r:embed="rId5" cstate="print"/>
          <a:srcRect/>
          <a:stretch>
            <a:fillRect/>
          </a:stretch>
        </p:blipFill>
        <p:spPr bwMode="auto">
          <a:xfrm>
            <a:off x="6875463" y="115888"/>
            <a:ext cx="1081087" cy="960437"/>
          </a:xfrm>
          <a:prstGeom prst="rect">
            <a:avLst/>
          </a:prstGeom>
          <a:noFill/>
          <a:ln w="9525">
            <a:noFill/>
            <a:miter lim="800000"/>
            <a:headEnd/>
            <a:tailEnd/>
          </a:ln>
        </p:spPr>
      </p:pic>
      <p:pic>
        <p:nvPicPr>
          <p:cNvPr id="16391" name="Picture 2" descr="C:\Users\GUERINO.SCARPONE\Desktop\Disco c\Scarpone\SCARPONE\FOTO\REGABRCO-oro.bmp"/>
          <p:cNvPicPr>
            <a:picLocks noChangeAspect="1" noChangeArrowheads="1"/>
          </p:cNvPicPr>
          <p:nvPr/>
        </p:nvPicPr>
        <p:blipFill>
          <a:blip r:embed="rId6" cstate="print"/>
          <a:srcRect/>
          <a:stretch>
            <a:fillRect/>
          </a:stretch>
        </p:blipFill>
        <p:spPr bwMode="auto">
          <a:xfrm>
            <a:off x="250825" y="141288"/>
            <a:ext cx="576263" cy="935037"/>
          </a:xfrm>
          <a:prstGeom prst="rect">
            <a:avLst/>
          </a:prstGeom>
          <a:noFill/>
          <a:ln w="9525">
            <a:noFill/>
            <a:miter lim="800000"/>
            <a:headEnd/>
            <a:tailEnd/>
          </a:ln>
        </p:spPr>
      </p:pic>
      <p:pic>
        <p:nvPicPr>
          <p:cNvPr id="16392" name="Picture 3" descr="C:\Users\GUERINO.SCARPONE\Desktop\Disco c\Scarpone\SCARPONE\FOTO\LogoCRoro.bmp"/>
          <p:cNvPicPr>
            <a:picLocks noChangeAspect="1" noChangeArrowheads="1"/>
          </p:cNvPicPr>
          <p:nvPr/>
        </p:nvPicPr>
        <p:blipFill>
          <a:blip r:embed="rId7" cstate="print"/>
          <a:srcRect/>
          <a:stretch>
            <a:fillRect/>
          </a:stretch>
        </p:blipFill>
        <p:spPr bwMode="auto">
          <a:xfrm>
            <a:off x="974725" y="200025"/>
            <a:ext cx="793750" cy="7921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ottotitolo 2"/>
          <p:cNvSpPr txBox="1">
            <a:spLocks/>
          </p:cNvSpPr>
          <p:nvPr/>
        </p:nvSpPr>
        <p:spPr>
          <a:xfrm>
            <a:off x="0" y="1125538"/>
            <a:ext cx="8316913" cy="5472112"/>
          </a:xfrm>
          <a:prstGeom prst="rect">
            <a:avLst/>
          </a:prstGeom>
        </p:spPr>
        <p:txBody>
          <a:bodyPr>
            <a:normAutofit fontScale="92500" lnSpcReduction="10000"/>
          </a:bodyPr>
          <a:lstStyle/>
          <a:p>
            <a:pPr marL="457200" indent="-457200" algn="ctr">
              <a:lnSpc>
                <a:spcPct val="80000"/>
              </a:lnSpc>
              <a:defRPr/>
            </a:pPr>
            <a:endParaRPr lang="it-IT" sz="1500" b="1" dirty="0">
              <a:solidFill>
                <a:srgbClr val="9C3830"/>
              </a:solidFill>
              <a:latin typeface="Corbel" pitchFamily="34" charset="0"/>
            </a:endParaRPr>
          </a:p>
          <a:p>
            <a:pPr marL="457200" indent="-457200" algn="ctr">
              <a:lnSpc>
                <a:spcPct val="80000"/>
              </a:lnSpc>
              <a:defRPr/>
            </a:pPr>
            <a:r>
              <a:rPr lang="it-IT" sz="1500" b="1" dirty="0">
                <a:solidFill>
                  <a:srgbClr val="9C3830"/>
                </a:solidFill>
                <a:latin typeface="Corbel" pitchFamily="34" charset="0"/>
              </a:rPr>
              <a:t>WORKING GROUP ON SUBSIDIARITY</a:t>
            </a:r>
          </a:p>
          <a:p>
            <a:pPr marL="457200" indent="-457200" algn="ctr">
              <a:lnSpc>
                <a:spcPct val="110000"/>
              </a:lnSpc>
              <a:defRPr/>
            </a:pPr>
            <a:r>
              <a:rPr lang="it-IT" sz="2200" b="1" dirty="0">
                <a:solidFill>
                  <a:srgbClr val="9C3830"/>
                </a:solidFill>
                <a:latin typeface="Corbel" pitchFamily="34" charset="0"/>
                <a:cs typeface="+mn-cs"/>
              </a:rPr>
              <a:t>The experience of the Abruzzo Parliament on subsidiarity analysis</a:t>
            </a:r>
          </a:p>
          <a:p>
            <a:pPr marL="457200" indent="-457200">
              <a:lnSpc>
                <a:spcPct val="80000"/>
              </a:lnSpc>
              <a:defRPr/>
            </a:pPr>
            <a:endParaRPr lang="it-IT" sz="2000" b="1" u="sng" dirty="0">
              <a:solidFill>
                <a:srgbClr val="9C3830"/>
              </a:solidFill>
              <a:latin typeface="Corbel" pitchFamily="34" charset="0"/>
              <a:cs typeface="+mn-cs"/>
            </a:endParaRPr>
          </a:p>
          <a:p>
            <a:pPr marL="457200" indent="-457200" algn="just">
              <a:lnSpc>
                <a:spcPct val="80000"/>
              </a:lnSpc>
              <a:defRPr/>
            </a:pPr>
            <a:r>
              <a:rPr lang="it-IT" sz="2200" dirty="0">
                <a:solidFill>
                  <a:srgbClr val="336699"/>
                </a:solidFill>
                <a:latin typeface="Corbel" pitchFamily="34" charset="0"/>
                <a:cs typeface="+mn-cs"/>
              </a:rPr>
              <a:t>	</a:t>
            </a:r>
          </a:p>
          <a:p>
            <a:pPr algn="just">
              <a:buFont typeface="Arial" pitchFamily="34" charset="0"/>
              <a:buChar char="•"/>
              <a:defRPr/>
            </a:pPr>
            <a:r>
              <a:rPr lang="en-US" sz="2800" dirty="0">
                <a:solidFill>
                  <a:schemeClr val="accent1">
                    <a:lumMod val="75000"/>
                  </a:schemeClr>
                </a:solidFill>
                <a:latin typeface="Corbel" pitchFamily="34" charset="0"/>
              </a:rPr>
              <a:t>  </a:t>
            </a:r>
            <a:r>
              <a:rPr lang="en-US" sz="2600" dirty="0">
                <a:solidFill>
                  <a:schemeClr val="accent1">
                    <a:lumMod val="75000"/>
                  </a:schemeClr>
                </a:solidFill>
                <a:latin typeface="Corbel" pitchFamily="34" charset="0"/>
              </a:rPr>
              <a:t>The Regional Parliament of Abruzzo has carried out the verification of subsidiarity and proportionality on both proposals (</a:t>
            </a:r>
            <a:r>
              <a:rPr lang="en-US" sz="2600" u="sng" dirty="0">
                <a:solidFill>
                  <a:schemeClr val="accent1">
                    <a:lumMod val="75000"/>
                  </a:schemeClr>
                </a:solidFill>
                <a:latin typeface="Corbel" pitchFamily="34" charset="0"/>
              </a:rPr>
              <a:t>Resolutions no. 4/2013 and no. 6/2013</a:t>
            </a:r>
            <a:r>
              <a:rPr lang="en-US" sz="2600" dirty="0">
                <a:solidFill>
                  <a:schemeClr val="accent1">
                    <a:lumMod val="75000"/>
                  </a:schemeClr>
                </a:solidFill>
                <a:latin typeface="Corbel" pitchFamily="34" charset="0"/>
              </a:rPr>
              <a:t>)</a:t>
            </a:r>
            <a:br>
              <a:rPr lang="en-US" sz="2600" dirty="0">
                <a:solidFill>
                  <a:schemeClr val="accent1">
                    <a:lumMod val="75000"/>
                  </a:schemeClr>
                </a:solidFill>
                <a:latin typeface="Corbel" pitchFamily="34" charset="0"/>
              </a:rPr>
            </a:br>
            <a:endParaRPr lang="it-IT" sz="2600" dirty="0">
              <a:solidFill>
                <a:schemeClr val="accent1">
                  <a:lumMod val="75000"/>
                </a:schemeClr>
              </a:solidFill>
              <a:latin typeface="Corbel" pitchFamily="34" charset="0"/>
            </a:endParaRPr>
          </a:p>
          <a:p>
            <a:pPr algn="just">
              <a:buFont typeface="Arial" pitchFamily="34" charset="0"/>
              <a:buChar char="•"/>
              <a:defRPr/>
            </a:pPr>
            <a:r>
              <a:rPr lang="en-US" sz="2800" dirty="0">
                <a:solidFill>
                  <a:schemeClr val="accent1">
                    <a:lumMod val="75000"/>
                  </a:schemeClr>
                </a:solidFill>
                <a:latin typeface="Corbel" pitchFamily="34" charset="0"/>
              </a:rPr>
              <a:t>  </a:t>
            </a:r>
            <a:r>
              <a:rPr lang="en-US" sz="2600" dirty="0">
                <a:solidFill>
                  <a:schemeClr val="accent1">
                    <a:lumMod val="75000"/>
                  </a:schemeClr>
                </a:solidFill>
                <a:latin typeface="Corbel" pitchFamily="34" charset="0"/>
              </a:rPr>
              <a:t>Both Resolutions </a:t>
            </a:r>
            <a:r>
              <a:rPr lang="en-US" sz="2600" u="sng" dirty="0">
                <a:solidFill>
                  <a:schemeClr val="accent1">
                    <a:lumMod val="75000"/>
                  </a:schemeClr>
                </a:solidFill>
                <a:latin typeface="Corbel" pitchFamily="34" charset="0"/>
              </a:rPr>
              <a:t>were approved by the VI Commission Board as provided by law</a:t>
            </a:r>
            <a:r>
              <a:rPr lang="en-US" sz="2600" dirty="0">
                <a:solidFill>
                  <a:schemeClr val="accent1">
                    <a:lumMod val="75000"/>
                  </a:schemeClr>
                </a:solidFill>
                <a:latin typeface="Corbel" pitchFamily="34" charset="0"/>
              </a:rPr>
              <a:t> for regional in observance of the </a:t>
            </a:r>
            <a:r>
              <a:rPr lang="en-US" sz="2600" u="sng" dirty="0">
                <a:solidFill>
                  <a:schemeClr val="accent1">
                    <a:lumMod val="75000"/>
                  </a:schemeClr>
                </a:solidFill>
                <a:latin typeface="Corbel" pitchFamily="34" charset="0"/>
              </a:rPr>
              <a:t>deadline of eight weeks</a:t>
            </a:r>
            <a:r>
              <a:rPr lang="en-US" sz="2600" dirty="0">
                <a:solidFill>
                  <a:schemeClr val="accent1">
                    <a:lumMod val="75000"/>
                  </a:schemeClr>
                </a:solidFill>
                <a:latin typeface="Corbel" pitchFamily="34" charset="0"/>
              </a:rPr>
              <a:t> from the dispatch of  national parliaments.</a:t>
            </a:r>
            <a:endParaRPr lang="it-IT" sz="2600" dirty="0">
              <a:solidFill>
                <a:schemeClr val="accent1">
                  <a:lumMod val="75000"/>
                </a:schemeClr>
              </a:solidFill>
              <a:latin typeface="Corbel" pitchFamily="34" charset="0"/>
            </a:endParaRPr>
          </a:p>
          <a:p>
            <a:pPr algn="just">
              <a:defRPr/>
            </a:pPr>
            <a:r>
              <a:rPr lang="en-US" sz="2600" dirty="0">
                <a:solidFill>
                  <a:schemeClr val="accent1">
                    <a:lumMod val="75000"/>
                  </a:schemeClr>
                </a:solidFill>
                <a:latin typeface="Corbel" pitchFamily="34" charset="0"/>
              </a:rPr>
              <a:t> </a:t>
            </a:r>
            <a:endParaRPr lang="it-IT" sz="2600" dirty="0">
              <a:solidFill>
                <a:schemeClr val="accent1">
                  <a:lumMod val="75000"/>
                </a:schemeClr>
              </a:solidFill>
              <a:latin typeface="Corbel" pitchFamily="34" charset="0"/>
            </a:endParaRPr>
          </a:p>
          <a:p>
            <a:pPr algn="just">
              <a:buFont typeface="Arial" pitchFamily="34" charset="0"/>
              <a:buChar char="•"/>
              <a:defRPr/>
            </a:pPr>
            <a:r>
              <a:rPr lang="en-US" sz="2600" dirty="0">
                <a:solidFill>
                  <a:schemeClr val="accent1">
                    <a:lumMod val="75000"/>
                  </a:schemeClr>
                </a:solidFill>
                <a:latin typeface="Corbel" pitchFamily="34" charset="0"/>
              </a:rPr>
              <a:t> In both cases, the Regional Council </a:t>
            </a:r>
            <a:r>
              <a:rPr lang="en-US" sz="2600" u="sng" dirty="0">
                <a:solidFill>
                  <a:schemeClr val="accent1">
                    <a:lumMod val="75000"/>
                  </a:schemeClr>
                </a:solidFill>
                <a:latin typeface="Corbel" pitchFamily="34" charset="0"/>
              </a:rPr>
              <a:t>has previously acquired the considerations of the regional government structures</a:t>
            </a:r>
            <a:r>
              <a:rPr lang="en-US" sz="2600" dirty="0">
                <a:solidFill>
                  <a:schemeClr val="accent1">
                    <a:lumMod val="75000"/>
                  </a:schemeClr>
                </a:solidFill>
                <a:latin typeface="Corbel" pitchFamily="34" charset="0"/>
              </a:rPr>
              <a:t>.</a:t>
            </a:r>
            <a:endParaRPr lang="it-IT" sz="2600" dirty="0">
              <a:solidFill>
                <a:schemeClr val="accent1">
                  <a:lumMod val="75000"/>
                </a:schemeClr>
              </a:solidFill>
              <a:latin typeface="Corbel" pitchFamily="34" charset="0"/>
            </a:endParaRPr>
          </a:p>
          <a:p>
            <a:pPr algn="just">
              <a:defRPr/>
            </a:pPr>
            <a:r>
              <a:rPr lang="it-IT" sz="2400" dirty="0">
                <a:solidFill>
                  <a:schemeClr val="accent1">
                    <a:lumMod val="75000"/>
                  </a:schemeClr>
                </a:solidFill>
                <a:latin typeface="Corbel" pitchFamily="34" charset="0"/>
                <a:cs typeface="+mn-cs"/>
              </a:rPr>
              <a:t/>
            </a:r>
            <a:br>
              <a:rPr lang="it-IT" sz="2400" dirty="0">
                <a:solidFill>
                  <a:schemeClr val="accent1">
                    <a:lumMod val="75000"/>
                  </a:schemeClr>
                </a:solidFill>
                <a:latin typeface="Corbel" pitchFamily="34" charset="0"/>
                <a:cs typeface="+mn-cs"/>
              </a:rPr>
            </a:br>
            <a:r>
              <a:rPr lang="it-IT" sz="2400" dirty="0">
                <a:solidFill>
                  <a:schemeClr val="accent1">
                    <a:lumMod val="75000"/>
                  </a:schemeClr>
                </a:solidFill>
                <a:latin typeface="Corbel" pitchFamily="34" charset="0"/>
                <a:cs typeface="+mn-cs"/>
              </a:rPr>
              <a:t> </a:t>
            </a:r>
          </a:p>
          <a:p>
            <a:pPr marL="457200" indent="-457200" algn="just">
              <a:lnSpc>
                <a:spcPct val="80000"/>
              </a:lnSpc>
              <a:buFont typeface="Arial" charset="0"/>
              <a:buChar char="•"/>
              <a:defRPr/>
            </a:pPr>
            <a:endParaRPr lang="it-IT" sz="2200" dirty="0">
              <a:solidFill>
                <a:srgbClr val="336699"/>
              </a:solidFill>
              <a:latin typeface="Corbel" pitchFamily="34" charset="0"/>
              <a:cs typeface="+mn-cs"/>
            </a:endParaRPr>
          </a:p>
          <a:p>
            <a:pPr marL="457200" indent="-457200" algn="just">
              <a:lnSpc>
                <a:spcPct val="80000"/>
              </a:lnSpc>
              <a:buFont typeface="Arial" charset="0"/>
              <a:buChar char="•"/>
              <a:defRPr/>
            </a:pPr>
            <a:endParaRPr lang="it-IT" sz="2200" dirty="0">
              <a:solidFill>
                <a:srgbClr val="336699"/>
              </a:solidFill>
              <a:latin typeface="Corbel" pitchFamily="34" charset="0"/>
              <a:cs typeface="+mn-cs"/>
            </a:endParaRPr>
          </a:p>
          <a:p>
            <a:pPr marL="457200" indent="-457200" algn="just">
              <a:lnSpc>
                <a:spcPct val="80000"/>
              </a:lnSpc>
              <a:buFont typeface="Arial" charset="0"/>
              <a:buChar char="•"/>
              <a:defRPr/>
            </a:pPr>
            <a:endParaRPr lang="it-IT" sz="2200" dirty="0">
              <a:solidFill>
                <a:srgbClr val="336699"/>
              </a:solidFill>
              <a:latin typeface="Corbel" pitchFamily="34" charset="0"/>
              <a:cs typeface="+mn-cs"/>
            </a:endParaRPr>
          </a:p>
          <a:p>
            <a:pPr marL="457200" indent="-457200" algn="just">
              <a:lnSpc>
                <a:spcPct val="80000"/>
              </a:lnSpc>
              <a:defRPr/>
            </a:pPr>
            <a:endParaRPr lang="it-IT" sz="2200" dirty="0">
              <a:solidFill>
                <a:srgbClr val="336699"/>
              </a:solidFill>
              <a:latin typeface="Corbel" pitchFamily="34" charset="0"/>
              <a:cs typeface="+mn-cs"/>
            </a:endParaRPr>
          </a:p>
          <a:p>
            <a:pPr marL="457200" indent="-457200" algn="just">
              <a:lnSpc>
                <a:spcPct val="80000"/>
              </a:lnSpc>
              <a:buFont typeface="Arial" charset="0"/>
              <a:buChar char="•"/>
              <a:defRPr/>
            </a:pPr>
            <a:endParaRPr lang="it-IT" sz="2200" dirty="0">
              <a:solidFill>
                <a:srgbClr val="336699"/>
              </a:solidFill>
              <a:latin typeface="Corbel" pitchFamily="34" charset="0"/>
              <a:cs typeface="+mn-cs"/>
            </a:endParaRPr>
          </a:p>
          <a:p>
            <a:pPr marL="457200" indent="-457200" algn="just">
              <a:lnSpc>
                <a:spcPct val="80000"/>
              </a:lnSpc>
              <a:buFont typeface="Arial" charset="0"/>
              <a:buChar char="•"/>
              <a:defRPr/>
            </a:pPr>
            <a:endParaRPr lang="it-IT" sz="2200" dirty="0">
              <a:solidFill>
                <a:srgbClr val="336699"/>
              </a:solidFill>
              <a:latin typeface="Corbel" pitchFamily="34" charset="0"/>
              <a:cs typeface="+mn-cs"/>
            </a:endParaRPr>
          </a:p>
          <a:p>
            <a:pPr marL="914400" lvl="1" indent="-457200" algn="just">
              <a:lnSpc>
                <a:spcPct val="80000"/>
              </a:lnSpc>
              <a:buFont typeface="Arial" charset="0"/>
              <a:buChar char="•"/>
              <a:defRPr/>
            </a:pPr>
            <a:endParaRPr lang="it-IT" sz="2200" dirty="0">
              <a:solidFill>
                <a:schemeClr val="accent1">
                  <a:lumMod val="75000"/>
                </a:schemeClr>
              </a:solidFill>
              <a:latin typeface="Corbel" pitchFamily="34" charset="0"/>
              <a:cs typeface="+mn-cs"/>
            </a:endParaRPr>
          </a:p>
          <a:p>
            <a:pPr marL="457200" indent="-457200" algn="just">
              <a:lnSpc>
                <a:spcPct val="80000"/>
              </a:lnSpc>
              <a:defRPr/>
            </a:pPr>
            <a:endParaRPr lang="it-IT" sz="2200" b="1" dirty="0">
              <a:latin typeface="Corbel" pitchFamily="34" charset="0"/>
              <a:cs typeface="+mn-cs"/>
            </a:endParaRPr>
          </a:p>
          <a:p>
            <a:pPr marL="457200" indent="-457200" algn="just">
              <a:lnSpc>
                <a:spcPct val="130000"/>
              </a:lnSpc>
              <a:defRPr/>
            </a:pPr>
            <a:endParaRPr lang="it-IT" sz="2800" dirty="0">
              <a:solidFill>
                <a:srgbClr val="002060"/>
              </a:solidFill>
              <a:latin typeface="Calibri" pitchFamily="34" charset="0"/>
              <a:cs typeface="+mn-cs"/>
            </a:endParaRPr>
          </a:p>
          <a:p>
            <a:pPr marL="457200" indent="-457200" algn="just">
              <a:lnSpc>
                <a:spcPct val="80000"/>
              </a:lnSpc>
              <a:spcBef>
                <a:spcPct val="20000"/>
              </a:spcBef>
              <a:buFont typeface="Arial" charset="0"/>
              <a:buChar char="•"/>
              <a:defRPr/>
            </a:pPr>
            <a:endParaRPr lang="it-IT" sz="2500" dirty="0">
              <a:latin typeface="Calibri" pitchFamily="34" charset="0"/>
              <a:cs typeface="+mn-cs"/>
            </a:endParaRPr>
          </a:p>
        </p:txBody>
      </p:sp>
      <p:graphicFrame>
        <p:nvGraphicFramePr>
          <p:cNvPr id="2050" name="Object 48"/>
          <p:cNvGraphicFramePr>
            <a:graphicFrameLocks noChangeAspect="1"/>
          </p:cNvGraphicFramePr>
          <p:nvPr/>
        </p:nvGraphicFramePr>
        <p:xfrm>
          <a:off x="8347075" y="381000"/>
          <a:ext cx="806450" cy="6477000"/>
        </p:xfrm>
        <a:graphic>
          <a:graphicData uri="http://schemas.openxmlformats.org/presentationml/2006/ole">
            <p:oleObj spid="_x0000_s71682" name="CorelDRAW" r:id="rId4" imgW="893064" imgH="6858000" progId="">
              <p:embed/>
            </p:oleObj>
          </a:graphicData>
        </a:graphic>
      </p:graphicFrame>
      <p:sp>
        <p:nvSpPr>
          <p:cNvPr id="2052" name="Line 28"/>
          <p:cNvSpPr>
            <a:spLocks noChangeShapeType="1"/>
          </p:cNvSpPr>
          <p:nvPr/>
        </p:nvSpPr>
        <p:spPr bwMode="auto">
          <a:xfrm flipH="1" flipV="1">
            <a:off x="0" y="1125538"/>
            <a:ext cx="8305800" cy="0"/>
          </a:xfrm>
          <a:prstGeom prst="line">
            <a:avLst/>
          </a:prstGeom>
          <a:noFill/>
          <a:ln w="38100">
            <a:solidFill>
              <a:srgbClr val="336699"/>
            </a:solidFill>
            <a:round/>
            <a:headEnd/>
            <a:tailEnd/>
          </a:ln>
        </p:spPr>
        <p:txBody>
          <a:bodyPr/>
          <a:lstStyle/>
          <a:p>
            <a:endParaRPr lang="it-IT"/>
          </a:p>
        </p:txBody>
      </p:sp>
      <p:sp>
        <p:nvSpPr>
          <p:cNvPr id="12" name="Segnaposto numero diapositiva 11"/>
          <p:cNvSpPr>
            <a:spLocks noGrp="1"/>
          </p:cNvSpPr>
          <p:nvPr>
            <p:ph type="sldNum" sz="quarter" idx="12"/>
          </p:nvPr>
        </p:nvSpPr>
        <p:spPr/>
        <p:txBody>
          <a:bodyPr/>
          <a:lstStyle/>
          <a:p>
            <a:pPr>
              <a:defRPr/>
            </a:pPr>
            <a:fld id="{37C0754B-62BF-4783-8AE6-B0FB56E44FE2}" type="slidenum">
              <a:rPr lang="en-US" smtClean="0"/>
              <a:pPr>
                <a:defRPr/>
              </a:pPr>
              <a:t>11</a:t>
            </a:fld>
            <a:endParaRPr lang="en-US"/>
          </a:p>
        </p:txBody>
      </p:sp>
      <p:pic>
        <p:nvPicPr>
          <p:cNvPr id="2054" name="Picture 12" descr="http://www.calre.be/images/CalreLogo.gif"/>
          <p:cNvPicPr>
            <a:picLocks noChangeAspect="1" noChangeArrowheads="1"/>
          </p:cNvPicPr>
          <p:nvPr/>
        </p:nvPicPr>
        <p:blipFill>
          <a:blip r:embed="rId5" cstate="print"/>
          <a:srcRect/>
          <a:stretch>
            <a:fillRect/>
          </a:stretch>
        </p:blipFill>
        <p:spPr bwMode="auto">
          <a:xfrm>
            <a:off x="6875463" y="115888"/>
            <a:ext cx="1081087" cy="960437"/>
          </a:xfrm>
          <a:prstGeom prst="rect">
            <a:avLst/>
          </a:prstGeom>
          <a:noFill/>
          <a:ln w="9525">
            <a:noFill/>
            <a:miter lim="800000"/>
            <a:headEnd/>
            <a:tailEnd/>
          </a:ln>
        </p:spPr>
      </p:pic>
      <p:pic>
        <p:nvPicPr>
          <p:cNvPr id="2055" name="Picture 2" descr="C:\Users\GUERINO.SCARPONE\Desktop\Disco c\Scarpone\SCARPONE\FOTO\REGABRCO-oro.bmp"/>
          <p:cNvPicPr>
            <a:picLocks noChangeAspect="1" noChangeArrowheads="1"/>
          </p:cNvPicPr>
          <p:nvPr/>
        </p:nvPicPr>
        <p:blipFill>
          <a:blip r:embed="rId6" cstate="print"/>
          <a:srcRect/>
          <a:stretch>
            <a:fillRect/>
          </a:stretch>
        </p:blipFill>
        <p:spPr bwMode="auto">
          <a:xfrm>
            <a:off x="250825" y="141288"/>
            <a:ext cx="576263" cy="935037"/>
          </a:xfrm>
          <a:prstGeom prst="rect">
            <a:avLst/>
          </a:prstGeom>
          <a:noFill/>
          <a:ln w="9525">
            <a:noFill/>
            <a:miter lim="800000"/>
            <a:headEnd/>
            <a:tailEnd/>
          </a:ln>
        </p:spPr>
      </p:pic>
      <p:pic>
        <p:nvPicPr>
          <p:cNvPr id="2056" name="Picture 3" descr="C:\Users\GUERINO.SCARPONE\Desktop\Disco c\Scarpone\SCARPONE\FOTO\LogoCRoro.bmp"/>
          <p:cNvPicPr>
            <a:picLocks noChangeAspect="1" noChangeArrowheads="1"/>
          </p:cNvPicPr>
          <p:nvPr/>
        </p:nvPicPr>
        <p:blipFill>
          <a:blip r:embed="rId7" cstate="print"/>
          <a:srcRect/>
          <a:stretch>
            <a:fillRect/>
          </a:stretch>
        </p:blipFill>
        <p:spPr bwMode="auto">
          <a:xfrm>
            <a:off x="974725" y="200025"/>
            <a:ext cx="793750" cy="7921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ottotitolo 2"/>
          <p:cNvSpPr txBox="1">
            <a:spLocks/>
          </p:cNvSpPr>
          <p:nvPr/>
        </p:nvSpPr>
        <p:spPr>
          <a:xfrm>
            <a:off x="0" y="1268413"/>
            <a:ext cx="8243888" cy="5329237"/>
          </a:xfrm>
          <a:prstGeom prst="rect">
            <a:avLst/>
          </a:prstGeom>
        </p:spPr>
        <p:txBody>
          <a:bodyPr>
            <a:normAutofit/>
          </a:bodyPr>
          <a:lstStyle/>
          <a:p>
            <a:pPr marL="457200" indent="-457200" algn="ctr">
              <a:lnSpc>
                <a:spcPct val="80000"/>
              </a:lnSpc>
              <a:defRPr/>
            </a:pPr>
            <a:r>
              <a:rPr lang="it-IT" sz="1500" b="1" dirty="0">
                <a:solidFill>
                  <a:srgbClr val="9C3830"/>
                </a:solidFill>
                <a:latin typeface="Corbel" pitchFamily="34" charset="0"/>
              </a:rPr>
              <a:t>WORKING GROUP ON SUBSIDIARITY</a:t>
            </a:r>
          </a:p>
          <a:p>
            <a:pPr marL="457200" indent="-457200" algn="ctr">
              <a:lnSpc>
                <a:spcPct val="110000"/>
              </a:lnSpc>
              <a:defRPr/>
            </a:pPr>
            <a:r>
              <a:rPr lang="it-IT" sz="2200" b="1" dirty="0">
                <a:solidFill>
                  <a:srgbClr val="9C3830"/>
                </a:solidFill>
                <a:latin typeface="Corbel" pitchFamily="34" charset="0"/>
              </a:rPr>
              <a:t>The experience of the Abruzzo Parliament on subsidiarity analysis</a:t>
            </a:r>
          </a:p>
          <a:p>
            <a:pPr marL="457200" indent="-457200" algn="just">
              <a:lnSpc>
                <a:spcPct val="80000"/>
              </a:lnSpc>
              <a:defRPr/>
            </a:pPr>
            <a:r>
              <a:rPr lang="it-IT" sz="2200" dirty="0">
                <a:solidFill>
                  <a:srgbClr val="336699"/>
                </a:solidFill>
                <a:latin typeface="Corbel" pitchFamily="34" charset="0"/>
                <a:cs typeface="+mn-cs"/>
              </a:rPr>
              <a:t>	</a:t>
            </a:r>
          </a:p>
          <a:p>
            <a:pPr>
              <a:defRPr/>
            </a:pPr>
            <a:r>
              <a:rPr lang="en-US" sz="2200" u="sng" dirty="0">
                <a:solidFill>
                  <a:schemeClr val="accent1">
                    <a:lumMod val="75000"/>
                  </a:schemeClr>
                </a:solidFill>
                <a:latin typeface="Corbel" pitchFamily="34" charset="0"/>
              </a:rPr>
              <a:t>The “Ports Package” proposal (COM(2013) 296) introduces:</a:t>
            </a:r>
            <a:endParaRPr lang="it-IT" sz="2200" u="sng" dirty="0">
              <a:solidFill>
                <a:schemeClr val="accent1">
                  <a:lumMod val="75000"/>
                </a:schemeClr>
              </a:solidFill>
              <a:latin typeface="Corbel" pitchFamily="34" charset="0"/>
            </a:endParaRPr>
          </a:p>
          <a:p>
            <a:pPr>
              <a:defRPr/>
            </a:pPr>
            <a:r>
              <a:rPr lang="en-US" sz="2200" dirty="0">
                <a:solidFill>
                  <a:schemeClr val="accent1">
                    <a:lumMod val="75000"/>
                  </a:schemeClr>
                </a:solidFill>
                <a:latin typeface="Corbel" pitchFamily="34" charset="0"/>
              </a:rPr>
              <a:t> </a:t>
            </a:r>
            <a:endParaRPr lang="it-IT" sz="2200" dirty="0">
              <a:solidFill>
                <a:schemeClr val="accent1">
                  <a:lumMod val="75000"/>
                </a:schemeClr>
              </a:solidFill>
              <a:latin typeface="Corbel" pitchFamily="34" charset="0"/>
            </a:endParaRPr>
          </a:p>
          <a:p>
            <a:pPr>
              <a:defRPr/>
            </a:pPr>
            <a:r>
              <a:rPr lang="en-US" sz="2200" dirty="0">
                <a:solidFill>
                  <a:schemeClr val="accent1">
                    <a:lumMod val="75000"/>
                  </a:schemeClr>
                </a:solidFill>
                <a:latin typeface="Corbel" pitchFamily="34" charset="0"/>
              </a:rPr>
              <a:t>• the principle of freedom to provide services under a system of regulated access to the market</a:t>
            </a:r>
            <a:endParaRPr lang="it-IT" sz="2200" dirty="0">
              <a:solidFill>
                <a:schemeClr val="accent1">
                  <a:lumMod val="75000"/>
                </a:schemeClr>
              </a:solidFill>
              <a:latin typeface="Corbel" pitchFamily="34" charset="0"/>
            </a:endParaRPr>
          </a:p>
          <a:p>
            <a:pPr>
              <a:defRPr/>
            </a:pPr>
            <a:r>
              <a:rPr lang="en-US" sz="2200" dirty="0">
                <a:solidFill>
                  <a:schemeClr val="accent1">
                    <a:lumMod val="75000"/>
                  </a:schemeClr>
                </a:solidFill>
                <a:latin typeface="Corbel" pitchFamily="34" charset="0"/>
              </a:rPr>
              <a:t>  </a:t>
            </a:r>
            <a:endParaRPr lang="it-IT" sz="2200" dirty="0">
              <a:solidFill>
                <a:schemeClr val="accent1">
                  <a:lumMod val="75000"/>
                </a:schemeClr>
              </a:solidFill>
              <a:latin typeface="Corbel" pitchFamily="34" charset="0"/>
            </a:endParaRPr>
          </a:p>
          <a:p>
            <a:pPr>
              <a:defRPr/>
            </a:pPr>
            <a:r>
              <a:rPr lang="en-US" sz="2200" dirty="0">
                <a:solidFill>
                  <a:schemeClr val="accent1">
                    <a:lumMod val="75000"/>
                  </a:schemeClr>
                </a:solidFill>
                <a:latin typeface="Corbel" pitchFamily="34" charset="0"/>
              </a:rPr>
              <a:t>• the transparency of financial relations between public authorities, port authorities and port service providers</a:t>
            </a:r>
            <a:endParaRPr lang="it-IT" sz="2200" dirty="0">
              <a:solidFill>
                <a:schemeClr val="accent1">
                  <a:lumMod val="75000"/>
                </a:schemeClr>
              </a:solidFill>
              <a:latin typeface="Corbel" pitchFamily="34" charset="0"/>
            </a:endParaRPr>
          </a:p>
          <a:p>
            <a:pPr>
              <a:defRPr/>
            </a:pPr>
            <a:r>
              <a:rPr lang="en-US" sz="2200" dirty="0">
                <a:solidFill>
                  <a:schemeClr val="accent1">
                    <a:lumMod val="75000"/>
                  </a:schemeClr>
                </a:solidFill>
                <a:latin typeface="Corbel" pitchFamily="34" charset="0"/>
              </a:rPr>
              <a:t> </a:t>
            </a:r>
            <a:endParaRPr lang="it-IT" sz="2200" dirty="0">
              <a:solidFill>
                <a:schemeClr val="accent1">
                  <a:lumMod val="75000"/>
                </a:schemeClr>
              </a:solidFill>
              <a:latin typeface="Corbel" pitchFamily="34" charset="0"/>
            </a:endParaRPr>
          </a:p>
          <a:p>
            <a:pPr>
              <a:defRPr/>
            </a:pPr>
            <a:r>
              <a:rPr lang="en-US" sz="2200" b="1" dirty="0">
                <a:solidFill>
                  <a:srgbClr val="9C3830"/>
                </a:solidFill>
                <a:latin typeface="Corbel" pitchFamily="34" charset="0"/>
              </a:rPr>
              <a:t>The scope of the proposal:</a:t>
            </a:r>
            <a:r>
              <a:rPr lang="en-US" sz="2200" b="1" dirty="0">
                <a:solidFill>
                  <a:schemeClr val="accent1">
                    <a:lumMod val="75000"/>
                  </a:schemeClr>
                </a:solidFill>
                <a:latin typeface="Corbel" pitchFamily="34" charset="0"/>
              </a:rPr>
              <a:t/>
            </a:r>
            <a:br>
              <a:rPr lang="en-US" sz="2200" b="1" dirty="0">
                <a:solidFill>
                  <a:schemeClr val="accent1">
                    <a:lumMod val="75000"/>
                  </a:schemeClr>
                </a:solidFill>
                <a:latin typeface="Corbel" pitchFamily="34" charset="0"/>
              </a:rPr>
            </a:br>
            <a:r>
              <a:rPr lang="en-US" sz="2200" b="1" dirty="0">
                <a:solidFill>
                  <a:schemeClr val="accent1">
                    <a:lumMod val="75000"/>
                  </a:schemeClr>
                </a:solidFill>
                <a:latin typeface="Corbel" pitchFamily="34" charset="0"/>
              </a:rPr>
              <a:t>All seaports indicated in the Commission proposal on Union guidelines for the development of the trans-European transport (COM 2011 (650) final)</a:t>
            </a:r>
            <a:endParaRPr lang="it-IT" sz="2200" b="1" dirty="0">
              <a:solidFill>
                <a:schemeClr val="accent1">
                  <a:lumMod val="75000"/>
                </a:schemeClr>
              </a:solidFill>
              <a:latin typeface="Corbel" pitchFamily="34" charset="0"/>
            </a:endParaRPr>
          </a:p>
          <a:p>
            <a:pPr marL="457200" indent="-457200" algn="just">
              <a:lnSpc>
                <a:spcPct val="80000"/>
              </a:lnSpc>
              <a:buFont typeface="Arial" charset="0"/>
              <a:buChar char="•"/>
              <a:defRPr/>
            </a:pPr>
            <a:endParaRPr lang="it-IT" sz="2200" dirty="0">
              <a:solidFill>
                <a:schemeClr val="accent1">
                  <a:lumMod val="75000"/>
                </a:schemeClr>
              </a:solidFill>
              <a:latin typeface="Corbel" pitchFamily="34" charset="0"/>
              <a:cs typeface="+mn-cs"/>
            </a:endParaRPr>
          </a:p>
          <a:p>
            <a:pPr marL="457200" indent="-457200" algn="just">
              <a:lnSpc>
                <a:spcPct val="80000"/>
              </a:lnSpc>
              <a:defRPr/>
            </a:pPr>
            <a:endParaRPr lang="it-IT" sz="2200" dirty="0">
              <a:solidFill>
                <a:srgbClr val="336699"/>
              </a:solidFill>
              <a:latin typeface="Corbel" pitchFamily="34" charset="0"/>
              <a:cs typeface="+mn-cs"/>
            </a:endParaRPr>
          </a:p>
          <a:p>
            <a:pPr marL="457200" indent="-457200" algn="just">
              <a:lnSpc>
                <a:spcPct val="80000"/>
              </a:lnSpc>
              <a:buFont typeface="Arial" charset="0"/>
              <a:buChar char="•"/>
              <a:defRPr/>
            </a:pPr>
            <a:endParaRPr lang="it-IT" sz="2200" dirty="0">
              <a:solidFill>
                <a:srgbClr val="336699"/>
              </a:solidFill>
              <a:latin typeface="Corbel" pitchFamily="34" charset="0"/>
              <a:cs typeface="+mn-cs"/>
            </a:endParaRPr>
          </a:p>
          <a:p>
            <a:pPr marL="457200" indent="-457200" algn="just">
              <a:lnSpc>
                <a:spcPct val="80000"/>
              </a:lnSpc>
              <a:buFont typeface="Arial" charset="0"/>
              <a:buChar char="•"/>
              <a:defRPr/>
            </a:pPr>
            <a:endParaRPr lang="it-IT" sz="2200" dirty="0">
              <a:solidFill>
                <a:srgbClr val="336699"/>
              </a:solidFill>
              <a:latin typeface="Corbel" pitchFamily="34" charset="0"/>
              <a:cs typeface="+mn-cs"/>
            </a:endParaRPr>
          </a:p>
          <a:p>
            <a:pPr marL="914400" lvl="1" indent="-457200" algn="just">
              <a:lnSpc>
                <a:spcPct val="80000"/>
              </a:lnSpc>
              <a:buFont typeface="Arial" charset="0"/>
              <a:buChar char="•"/>
              <a:defRPr/>
            </a:pPr>
            <a:endParaRPr lang="it-IT" sz="2200" dirty="0">
              <a:solidFill>
                <a:schemeClr val="accent1">
                  <a:lumMod val="75000"/>
                </a:schemeClr>
              </a:solidFill>
              <a:latin typeface="Corbel" pitchFamily="34" charset="0"/>
              <a:cs typeface="+mn-cs"/>
            </a:endParaRPr>
          </a:p>
          <a:p>
            <a:pPr marL="457200" indent="-457200" algn="just">
              <a:lnSpc>
                <a:spcPct val="80000"/>
              </a:lnSpc>
              <a:defRPr/>
            </a:pPr>
            <a:endParaRPr lang="it-IT" sz="2200" b="1" dirty="0">
              <a:latin typeface="Corbel" pitchFamily="34" charset="0"/>
              <a:cs typeface="+mn-cs"/>
            </a:endParaRPr>
          </a:p>
          <a:p>
            <a:pPr marL="457200" indent="-457200" algn="just">
              <a:lnSpc>
                <a:spcPct val="130000"/>
              </a:lnSpc>
              <a:defRPr/>
            </a:pPr>
            <a:endParaRPr lang="it-IT" sz="2800" dirty="0">
              <a:solidFill>
                <a:srgbClr val="002060"/>
              </a:solidFill>
              <a:latin typeface="Calibri" pitchFamily="34" charset="0"/>
              <a:cs typeface="+mn-cs"/>
            </a:endParaRPr>
          </a:p>
          <a:p>
            <a:pPr marL="457200" indent="-457200" algn="just">
              <a:lnSpc>
                <a:spcPct val="80000"/>
              </a:lnSpc>
              <a:spcBef>
                <a:spcPct val="20000"/>
              </a:spcBef>
              <a:buFont typeface="Arial" charset="0"/>
              <a:buChar char="•"/>
              <a:defRPr/>
            </a:pPr>
            <a:endParaRPr lang="it-IT" sz="2500" dirty="0">
              <a:latin typeface="Calibri" pitchFamily="34" charset="0"/>
              <a:cs typeface="+mn-cs"/>
            </a:endParaRPr>
          </a:p>
        </p:txBody>
      </p:sp>
      <p:graphicFrame>
        <p:nvGraphicFramePr>
          <p:cNvPr id="3074" name="Object 48"/>
          <p:cNvGraphicFramePr>
            <a:graphicFrameLocks noChangeAspect="1"/>
          </p:cNvGraphicFramePr>
          <p:nvPr/>
        </p:nvGraphicFramePr>
        <p:xfrm>
          <a:off x="8347075" y="381000"/>
          <a:ext cx="806450" cy="6477000"/>
        </p:xfrm>
        <a:graphic>
          <a:graphicData uri="http://schemas.openxmlformats.org/presentationml/2006/ole">
            <p:oleObj spid="_x0000_s72706" name="CorelDRAW" r:id="rId4" imgW="893064" imgH="6858000" progId="">
              <p:embed/>
            </p:oleObj>
          </a:graphicData>
        </a:graphic>
      </p:graphicFrame>
      <p:sp>
        <p:nvSpPr>
          <p:cNvPr id="3076" name="Line 28"/>
          <p:cNvSpPr>
            <a:spLocks noChangeShapeType="1"/>
          </p:cNvSpPr>
          <p:nvPr/>
        </p:nvSpPr>
        <p:spPr bwMode="auto">
          <a:xfrm flipH="1" flipV="1">
            <a:off x="0" y="1219200"/>
            <a:ext cx="8305800" cy="0"/>
          </a:xfrm>
          <a:prstGeom prst="line">
            <a:avLst/>
          </a:prstGeom>
          <a:noFill/>
          <a:ln w="38100">
            <a:solidFill>
              <a:srgbClr val="336699"/>
            </a:solidFill>
            <a:round/>
            <a:headEnd/>
            <a:tailEnd/>
          </a:ln>
        </p:spPr>
        <p:txBody>
          <a:bodyPr/>
          <a:lstStyle/>
          <a:p>
            <a:endParaRPr lang="it-IT"/>
          </a:p>
        </p:txBody>
      </p:sp>
      <p:sp>
        <p:nvSpPr>
          <p:cNvPr id="12" name="Segnaposto numero diapositiva 11"/>
          <p:cNvSpPr>
            <a:spLocks noGrp="1"/>
          </p:cNvSpPr>
          <p:nvPr>
            <p:ph type="sldNum" sz="quarter" idx="12"/>
          </p:nvPr>
        </p:nvSpPr>
        <p:spPr/>
        <p:txBody>
          <a:bodyPr/>
          <a:lstStyle/>
          <a:p>
            <a:pPr>
              <a:defRPr/>
            </a:pPr>
            <a:fld id="{241C02E1-7602-4383-814A-05C257259D21}" type="slidenum">
              <a:rPr lang="en-US" smtClean="0"/>
              <a:pPr>
                <a:defRPr/>
              </a:pPr>
              <a:t>12</a:t>
            </a:fld>
            <a:endParaRPr lang="en-US"/>
          </a:p>
        </p:txBody>
      </p:sp>
      <p:pic>
        <p:nvPicPr>
          <p:cNvPr id="3078" name="Picture 12" descr="http://www.calre.be/images/CalreLogo.gif"/>
          <p:cNvPicPr>
            <a:picLocks noChangeAspect="1" noChangeArrowheads="1"/>
          </p:cNvPicPr>
          <p:nvPr/>
        </p:nvPicPr>
        <p:blipFill>
          <a:blip r:embed="rId5" cstate="print"/>
          <a:srcRect/>
          <a:stretch>
            <a:fillRect/>
          </a:stretch>
        </p:blipFill>
        <p:spPr bwMode="auto">
          <a:xfrm>
            <a:off x="6875463" y="115888"/>
            <a:ext cx="1081087" cy="960437"/>
          </a:xfrm>
          <a:prstGeom prst="rect">
            <a:avLst/>
          </a:prstGeom>
          <a:noFill/>
          <a:ln w="9525">
            <a:noFill/>
            <a:miter lim="800000"/>
            <a:headEnd/>
            <a:tailEnd/>
          </a:ln>
        </p:spPr>
      </p:pic>
      <p:pic>
        <p:nvPicPr>
          <p:cNvPr id="3079" name="Picture 2" descr="C:\Users\GUERINO.SCARPONE\Desktop\Disco c\Scarpone\SCARPONE\FOTO\REGABRCO-oro.bmp"/>
          <p:cNvPicPr>
            <a:picLocks noChangeAspect="1" noChangeArrowheads="1"/>
          </p:cNvPicPr>
          <p:nvPr/>
        </p:nvPicPr>
        <p:blipFill>
          <a:blip r:embed="rId6" cstate="print"/>
          <a:srcRect/>
          <a:stretch>
            <a:fillRect/>
          </a:stretch>
        </p:blipFill>
        <p:spPr bwMode="auto">
          <a:xfrm>
            <a:off x="250825" y="141288"/>
            <a:ext cx="576263" cy="935037"/>
          </a:xfrm>
          <a:prstGeom prst="rect">
            <a:avLst/>
          </a:prstGeom>
          <a:noFill/>
          <a:ln w="9525">
            <a:noFill/>
            <a:miter lim="800000"/>
            <a:headEnd/>
            <a:tailEnd/>
          </a:ln>
        </p:spPr>
      </p:pic>
      <p:pic>
        <p:nvPicPr>
          <p:cNvPr id="3080" name="Picture 3" descr="C:\Users\GUERINO.SCARPONE\Desktop\Disco c\Scarpone\SCARPONE\FOTO\LogoCRoro.bmp"/>
          <p:cNvPicPr>
            <a:picLocks noChangeAspect="1" noChangeArrowheads="1"/>
          </p:cNvPicPr>
          <p:nvPr/>
        </p:nvPicPr>
        <p:blipFill>
          <a:blip r:embed="rId7" cstate="print"/>
          <a:srcRect/>
          <a:stretch>
            <a:fillRect/>
          </a:stretch>
        </p:blipFill>
        <p:spPr bwMode="auto">
          <a:xfrm>
            <a:off x="974725" y="200025"/>
            <a:ext cx="793750" cy="7921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ottotitolo 2"/>
          <p:cNvSpPr txBox="1">
            <a:spLocks/>
          </p:cNvSpPr>
          <p:nvPr/>
        </p:nvSpPr>
        <p:spPr>
          <a:xfrm>
            <a:off x="0" y="1268413"/>
            <a:ext cx="8243888" cy="4897437"/>
          </a:xfrm>
          <a:prstGeom prst="rect">
            <a:avLst/>
          </a:prstGeom>
        </p:spPr>
        <p:txBody>
          <a:bodyPr>
            <a:normAutofit/>
          </a:bodyPr>
          <a:lstStyle/>
          <a:p>
            <a:pPr marL="457200" indent="-457200" algn="ctr">
              <a:lnSpc>
                <a:spcPct val="80000"/>
              </a:lnSpc>
              <a:defRPr/>
            </a:pPr>
            <a:r>
              <a:rPr lang="it-IT" sz="1400" b="1" dirty="0">
                <a:solidFill>
                  <a:srgbClr val="9C3830"/>
                </a:solidFill>
                <a:latin typeface="Corbel" pitchFamily="34" charset="0"/>
              </a:rPr>
              <a:t>WORKING GROUP ON SUBSIDIARITY</a:t>
            </a:r>
          </a:p>
          <a:p>
            <a:pPr marL="457200" indent="-457200" algn="ctr">
              <a:lnSpc>
                <a:spcPct val="110000"/>
              </a:lnSpc>
              <a:defRPr/>
            </a:pPr>
            <a:r>
              <a:rPr lang="it-IT" sz="2000" b="1" dirty="0">
                <a:solidFill>
                  <a:srgbClr val="9C3830"/>
                </a:solidFill>
                <a:latin typeface="Corbel" pitchFamily="34" charset="0"/>
              </a:rPr>
              <a:t>The experience of the Abruzzo Parliament on subsidiarity analysis</a:t>
            </a:r>
          </a:p>
          <a:p>
            <a:pPr marL="457200" indent="-457200">
              <a:lnSpc>
                <a:spcPct val="80000"/>
              </a:lnSpc>
              <a:defRPr/>
            </a:pPr>
            <a:endParaRPr lang="it-IT" sz="2000" b="1" u="sng" dirty="0">
              <a:solidFill>
                <a:srgbClr val="9C3830"/>
              </a:solidFill>
              <a:latin typeface="Corbel" pitchFamily="34" charset="0"/>
              <a:cs typeface="+mn-cs"/>
            </a:endParaRPr>
          </a:p>
          <a:p>
            <a:pPr marL="457200" indent="-457200" algn="just">
              <a:lnSpc>
                <a:spcPct val="80000"/>
              </a:lnSpc>
              <a:defRPr/>
            </a:pPr>
            <a:r>
              <a:rPr lang="it-IT" sz="2200" dirty="0">
                <a:solidFill>
                  <a:srgbClr val="336699"/>
                </a:solidFill>
                <a:latin typeface="Corbel" pitchFamily="34" charset="0"/>
                <a:cs typeface="+mn-cs"/>
              </a:rPr>
              <a:t>	</a:t>
            </a:r>
          </a:p>
          <a:p>
            <a:pPr>
              <a:defRPr/>
            </a:pPr>
            <a:r>
              <a:rPr lang="en-US" sz="2000" b="1" dirty="0">
                <a:solidFill>
                  <a:schemeClr val="accent1">
                    <a:lumMod val="75000"/>
                  </a:schemeClr>
                </a:solidFill>
                <a:latin typeface="Corbel" pitchFamily="34" charset="0"/>
              </a:rPr>
              <a:t>The proposal respects the principles of subsidiarity and proportionality because</a:t>
            </a:r>
            <a:r>
              <a:rPr lang="en-US" sz="2000" dirty="0">
                <a:solidFill>
                  <a:schemeClr val="accent1">
                    <a:lumMod val="75000"/>
                  </a:schemeClr>
                </a:solidFill>
                <a:latin typeface="Corbel" pitchFamily="34" charset="0"/>
              </a:rPr>
              <a:t>:</a:t>
            </a:r>
            <a:endParaRPr lang="it-IT" sz="2000" dirty="0">
              <a:solidFill>
                <a:schemeClr val="accent1">
                  <a:lumMod val="75000"/>
                </a:schemeClr>
              </a:solidFill>
              <a:latin typeface="Corbel" pitchFamily="34" charset="0"/>
            </a:endParaRPr>
          </a:p>
          <a:p>
            <a:pPr>
              <a:defRPr/>
            </a:pPr>
            <a:r>
              <a:rPr lang="en-US" sz="2000" dirty="0">
                <a:solidFill>
                  <a:schemeClr val="accent1">
                    <a:lumMod val="75000"/>
                  </a:schemeClr>
                </a:solidFill>
                <a:latin typeface="Corbel" pitchFamily="34" charset="0"/>
              </a:rPr>
              <a:t> </a:t>
            </a:r>
            <a:endParaRPr lang="it-IT" sz="2000" dirty="0">
              <a:solidFill>
                <a:schemeClr val="accent1">
                  <a:lumMod val="75000"/>
                </a:schemeClr>
              </a:solidFill>
              <a:latin typeface="Corbel" pitchFamily="34" charset="0"/>
            </a:endParaRPr>
          </a:p>
          <a:p>
            <a:pPr>
              <a:buFont typeface="Arial" pitchFamily="34" charset="0"/>
              <a:buChar char="•"/>
              <a:defRPr/>
            </a:pPr>
            <a:r>
              <a:rPr lang="en-US" sz="2000" dirty="0">
                <a:solidFill>
                  <a:schemeClr val="accent1">
                    <a:lumMod val="75000"/>
                  </a:schemeClr>
                </a:solidFill>
                <a:latin typeface="Corbel" pitchFamily="34" charset="0"/>
              </a:rPr>
              <a:t>  The ports of the TEN -T play a clear European function , and "all measures put in place by individual Member States are unable to guarantee fair competition on the internal market of the European Union "</a:t>
            </a:r>
            <a:endParaRPr lang="it-IT" sz="2000" dirty="0">
              <a:solidFill>
                <a:schemeClr val="accent1">
                  <a:lumMod val="75000"/>
                </a:schemeClr>
              </a:solidFill>
              <a:latin typeface="Corbel" pitchFamily="34" charset="0"/>
            </a:endParaRPr>
          </a:p>
          <a:p>
            <a:pPr>
              <a:defRPr/>
            </a:pPr>
            <a:r>
              <a:rPr lang="en-US" sz="2000" dirty="0">
                <a:solidFill>
                  <a:schemeClr val="accent1">
                    <a:lumMod val="75000"/>
                  </a:schemeClr>
                </a:solidFill>
                <a:latin typeface="Corbel" pitchFamily="34" charset="0"/>
              </a:rPr>
              <a:t> </a:t>
            </a:r>
            <a:endParaRPr lang="it-IT" sz="2000" dirty="0">
              <a:solidFill>
                <a:schemeClr val="accent1">
                  <a:lumMod val="75000"/>
                </a:schemeClr>
              </a:solidFill>
              <a:latin typeface="Corbel" pitchFamily="34" charset="0"/>
            </a:endParaRPr>
          </a:p>
          <a:p>
            <a:pPr>
              <a:buFont typeface="Arial" pitchFamily="34" charset="0"/>
              <a:buChar char="•"/>
              <a:defRPr/>
            </a:pPr>
            <a:r>
              <a:rPr lang="en-US" sz="2000" dirty="0">
                <a:solidFill>
                  <a:schemeClr val="accent1">
                    <a:lumMod val="75000"/>
                  </a:schemeClr>
                </a:solidFill>
                <a:latin typeface="Corbel" pitchFamily="34" charset="0"/>
              </a:rPr>
              <a:t>  The proposal  avoids imposing unnecessary rules to ports that do not carry out  a significant role in the European transport system.</a:t>
            </a:r>
            <a:endParaRPr lang="it-IT" sz="2000" dirty="0">
              <a:solidFill>
                <a:schemeClr val="accent1">
                  <a:lumMod val="75000"/>
                </a:schemeClr>
              </a:solidFill>
              <a:latin typeface="Corbel" pitchFamily="34" charset="0"/>
            </a:endParaRPr>
          </a:p>
          <a:p>
            <a:pPr marL="457200" indent="-457200" algn="just">
              <a:lnSpc>
                <a:spcPct val="80000"/>
              </a:lnSpc>
              <a:defRPr/>
            </a:pPr>
            <a:endParaRPr lang="it-IT" sz="2200" dirty="0">
              <a:solidFill>
                <a:srgbClr val="336699"/>
              </a:solidFill>
              <a:latin typeface="Corbel" pitchFamily="34" charset="0"/>
              <a:cs typeface="+mn-cs"/>
            </a:endParaRPr>
          </a:p>
          <a:p>
            <a:pPr marL="457200" indent="-457200" algn="just">
              <a:lnSpc>
                <a:spcPct val="80000"/>
              </a:lnSpc>
              <a:buFont typeface="Arial" charset="0"/>
              <a:buChar char="•"/>
              <a:defRPr/>
            </a:pPr>
            <a:endParaRPr lang="it-IT" sz="2200" dirty="0">
              <a:solidFill>
                <a:srgbClr val="336699"/>
              </a:solidFill>
              <a:latin typeface="Corbel" pitchFamily="34" charset="0"/>
              <a:cs typeface="+mn-cs"/>
            </a:endParaRPr>
          </a:p>
          <a:p>
            <a:pPr marL="457200" indent="-457200" algn="just">
              <a:lnSpc>
                <a:spcPct val="80000"/>
              </a:lnSpc>
              <a:buFont typeface="Arial" charset="0"/>
              <a:buChar char="•"/>
              <a:defRPr/>
            </a:pPr>
            <a:endParaRPr lang="it-IT" sz="2200" dirty="0">
              <a:solidFill>
                <a:srgbClr val="336699"/>
              </a:solidFill>
              <a:latin typeface="Corbel" pitchFamily="34" charset="0"/>
              <a:cs typeface="+mn-cs"/>
            </a:endParaRPr>
          </a:p>
          <a:p>
            <a:pPr marL="914400" lvl="1" indent="-457200" algn="just">
              <a:lnSpc>
                <a:spcPct val="80000"/>
              </a:lnSpc>
              <a:buFont typeface="Arial" charset="0"/>
              <a:buChar char="•"/>
              <a:defRPr/>
            </a:pPr>
            <a:endParaRPr lang="it-IT" sz="2200" dirty="0">
              <a:solidFill>
                <a:schemeClr val="accent1">
                  <a:lumMod val="75000"/>
                </a:schemeClr>
              </a:solidFill>
              <a:latin typeface="Corbel" pitchFamily="34" charset="0"/>
              <a:cs typeface="+mn-cs"/>
            </a:endParaRPr>
          </a:p>
          <a:p>
            <a:pPr marL="457200" indent="-457200" algn="just">
              <a:lnSpc>
                <a:spcPct val="80000"/>
              </a:lnSpc>
              <a:defRPr/>
            </a:pPr>
            <a:endParaRPr lang="it-IT" sz="2200" b="1" dirty="0">
              <a:latin typeface="Corbel" pitchFamily="34" charset="0"/>
              <a:cs typeface="+mn-cs"/>
            </a:endParaRPr>
          </a:p>
          <a:p>
            <a:pPr marL="457200" indent="-457200" algn="just">
              <a:lnSpc>
                <a:spcPct val="130000"/>
              </a:lnSpc>
              <a:defRPr/>
            </a:pPr>
            <a:endParaRPr lang="it-IT" sz="2800" dirty="0">
              <a:solidFill>
                <a:srgbClr val="002060"/>
              </a:solidFill>
              <a:latin typeface="Calibri" pitchFamily="34" charset="0"/>
              <a:cs typeface="+mn-cs"/>
            </a:endParaRPr>
          </a:p>
          <a:p>
            <a:pPr marL="457200" indent="-457200" algn="just">
              <a:lnSpc>
                <a:spcPct val="80000"/>
              </a:lnSpc>
              <a:spcBef>
                <a:spcPct val="20000"/>
              </a:spcBef>
              <a:buFont typeface="Arial" charset="0"/>
              <a:buChar char="•"/>
              <a:defRPr/>
            </a:pPr>
            <a:endParaRPr lang="it-IT" sz="2500" dirty="0">
              <a:latin typeface="Calibri" pitchFamily="34" charset="0"/>
              <a:cs typeface="+mn-cs"/>
            </a:endParaRPr>
          </a:p>
        </p:txBody>
      </p:sp>
      <p:graphicFrame>
        <p:nvGraphicFramePr>
          <p:cNvPr id="4098" name="Object 48"/>
          <p:cNvGraphicFramePr>
            <a:graphicFrameLocks noChangeAspect="1"/>
          </p:cNvGraphicFramePr>
          <p:nvPr/>
        </p:nvGraphicFramePr>
        <p:xfrm>
          <a:off x="8347075" y="381000"/>
          <a:ext cx="806450" cy="6477000"/>
        </p:xfrm>
        <a:graphic>
          <a:graphicData uri="http://schemas.openxmlformats.org/presentationml/2006/ole">
            <p:oleObj spid="_x0000_s73730" name="CorelDRAW" r:id="rId4" imgW="893064" imgH="6858000" progId="">
              <p:embed/>
            </p:oleObj>
          </a:graphicData>
        </a:graphic>
      </p:graphicFrame>
      <p:sp>
        <p:nvSpPr>
          <p:cNvPr id="4100" name="Line 28"/>
          <p:cNvSpPr>
            <a:spLocks noChangeShapeType="1"/>
          </p:cNvSpPr>
          <p:nvPr/>
        </p:nvSpPr>
        <p:spPr bwMode="auto">
          <a:xfrm flipH="1" flipV="1">
            <a:off x="0" y="1219200"/>
            <a:ext cx="8305800" cy="0"/>
          </a:xfrm>
          <a:prstGeom prst="line">
            <a:avLst/>
          </a:prstGeom>
          <a:noFill/>
          <a:ln w="38100">
            <a:solidFill>
              <a:srgbClr val="336699"/>
            </a:solidFill>
            <a:round/>
            <a:headEnd/>
            <a:tailEnd/>
          </a:ln>
        </p:spPr>
        <p:txBody>
          <a:bodyPr/>
          <a:lstStyle/>
          <a:p>
            <a:endParaRPr lang="it-IT"/>
          </a:p>
        </p:txBody>
      </p:sp>
      <p:sp>
        <p:nvSpPr>
          <p:cNvPr id="12" name="Segnaposto numero diapositiva 11"/>
          <p:cNvSpPr>
            <a:spLocks noGrp="1"/>
          </p:cNvSpPr>
          <p:nvPr>
            <p:ph type="sldNum" sz="quarter" idx="12"/>
          </p:nvPr>
        </p:nvSpPr>
        <p:spPr/>
        <p:txBody>
          <a:bodyPr/>
          <a:lstStyle/>
          <a:p>
            <a:pPr>
              <a:defRPr/>
            </a:pPr>
            <a:fld id="{D3B3B88C-55B8-4DA8-8DFE-2C8F7752B798}" type="slidenum">
              <a:rPr lang="en-US" smtClean="0"/>
              <a:pPr>
                <a:defRPr/>
              </a:pPr>
              <a:t>13</a:t>
            </a:fld>
            <a:endParaRPr lang="en-US"/>
          </a:p>
        </p:txBody>
      </p:sp>
      <p:pic>
        <p:nvPicPr>
          <p:cNvPr id="4102" name="Picture 12" descr="http://www.calre.be/images/CalreLogo.gif"/>
          <p:cNvPicPr>
            <a:picLocks noChangeAspect="1" noChangeArrowheads="1"/>
          </p:cNvPicPr>
          <p:nvPr/>
        </p:nvPicPr>
        <p:blipFill>
          <a:blip r:embed="rId5" cstate="print"/>
          <a:srcRect/>
          <a:stretch>
            <a:fillRect/>
          </a:stretch>
        </p:blipFill>
        <p:spPr bwMode="auto">
          <a:xfrm>
            <a:off x="6875463" y="115888"/>
            <a:ext cx="1081087" cy="960437"/>
          </a:xfrm>
          <a:prstGeom prst="rect">
            <a:avLst/>
          </a:prstGeom>
          <a:noFill/>
          <a:ln w="9525">
            <a:noFill/>
            <a:miter lim="800000"/>
            <a:headEnd/>
            <a:tailEnd/>
          </a:ln>
        </p:spPr>
      </p:pic>
      <p:pic>
        <p:nvPicPr>
          <p:cNvPr id="4103" name="Picture 2" descr="C:\Users\GUERINO.SCARPONE\Desktop\Disco c\Scarpone\SCARPONE\FOTO\REGABRCO-oro.bmp"/>
          <p:cNvPicPr>
            <a:picLocks noChangeAspect="1" noChangeArrowheads="1"/>
          </p:cNvPicPr>
          <p:nvPr/>
        </p:nvPicPr>
        <p:blipFill>
          <a:blip r:embed="rId6" cstate="print"/>
          <a:srcRect/>
          <a:stretch>
            <a:fillRect/>
          </a:stretch>
        </p:blipFill>
        <p:spPr bwMode="auto">
          <a:xfrm>
            <a:off x="250825" y="141288"/>
            <a:ext cx="576263" cy="935037"/>
          </a:xfrm>
          <a:prstGeom prst="rect">
            <a:avLst/>
          </a:prstGeom>
          <a:noFill/>
          <a:ln w="9525">
            <a:noFill/>
            <a:miter lim="800000"/>
            <a:headEnd/>
            <a:tailEnd/>
          </a:ln>
        </p:spPr>
      </p:pic>
      <p:pic>
        <p:nvPicPr>
          <p:cNvPr id="4104" name="Picture 3" descr="C:\Users\GUERINO.SCARPONE\Desktop\Disco c\Scarpone\SCARPONE\FOTO\LogoCRoro.bmp"/>
          <p:cNvPicPr>
            <a:picLocks noChangeAspect="1" noChangeArrowheads="1"/>
          </p:cNvPicPr>
          <p:nvPr/>
        </p:nvPicPr>
        <p:blipFill>
          <a:blip r:embed="rId7" cstate="print"/>
          <a:srcRect/>
          <a:stretch>
            <a:fillRect/>
          </a:stretch>
        </p:blipFill>
        <p:spPr bwMode="auto">
          <a:xfrm>
            <a:off x="974725" y="200025"/>
            <a:ext cx="793750" cy="7921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ottotitolo 2"/>
          <p:cNvSpPr txBox="1">
            <a:spLocks/>
          </p:cNvSpPr>
          <p:nvPr/>
        </p:nvSpPr>
        <p:spPr>
          <a:xfrm>
            <a:off x="0" y="1268413"/>
            <a:ext cx="8243888" cy="4897437"/>
          </a:xfrm>
          <a:prstGeom prst="rect">
            <a:avLst/>
          </a:prstGeom>
        </p:spPr>
        <p:txBody>
          <a:bodyPr>
            <a:normAutofit fontScale="77500" lnSpcReduction="20000"/>
          </a:bodyPr>
          <a:lstStyle/>
          <a:p>
            <a:pPr marL="457200" indent="-457200" algn="ctr">
              <a:lnSpc>
                <a:spcPct val="80000"/>
              </a:lnSpc>
              <a:defRPr/>
            </a:pPr>
            <a:r>
              <a:rPr lang="it-IT" sz="1400" b="1" dirty="0">
                <a:solidFill>
                  <a:srgbClr val="9C3830"/>
                </a:solidFill>
                <a:latin typeface="Corbel" pitchFamily="34" charset="0"/>
              </a:rPr>
              <a:t>WORKING GROUP ON SUBSIDIARITY</a:t>
            </a:r>
          </a:p>
          <a:p>
            <a:pPr marL="457200" indent="-457200" algn="ctr">
              <a:lnSpc>
                <a:spcPct val="110000"/>
              </a:lnSpc>
              <a:defRPr/>
            </a:pPr>
            <a:r>
              <a:rPr lang="it-IT" sz="2000" b="1" dirty="0">
                <a:solidFill>
                  <a:srgbClr val="9C3830"/>
                </a:solidFill>
                <a:latin typeface="Corbel" pitchFamily="34" charset="0"/>
              </a:rPr>
              <a:t>The experience of the Abruzzo Parliament on subsidiarity analysis</a:t>
            </a:r>
          </a:p>
          <a:p>
            <a:pPr marL="457200" indent="-457200">
              <a:lnSpc>
                <a:spcPct val="80000"/>
              </a:lnSpc>
              <a:defRPr/>
            </a:pPr>
            <a:endParaRPr lang="it-IT" sz="2000" b="1" u="sng" dirty="0">
              <a:solidFill>
                <a:srgbClr val="9C3830"/>
              </a:solidFill>
              <a:latin typeface="Corbel" pitchFamily="34" charset="0"/>
              <a:cs typeface="+mn-cs"/>
            </a:endParaRPr>
          </a:p>
          <a:p>
            <a:pPr marL="457200" indent="-457200" algn="just">
              <a:lnSpc>
                <a:spcPct val="80000"/>
              </a:lnSpc>
              <a:defRPr/>
            </a:pPr>
            <a:r>
              <a:rPr lang="it-IT" sz="2200" dirty="0">
                <a:solidFill>
                  <a:srgbClr val="336699"/>
                </a:solidFill>
                <a:latin typeface="Corbel" pitchFamily="34" charset="0"/>
                <a:cs typeface="+mn-cs"/>
              </a:rPr>
              <a:t>	</a:t>
            </a:r>
          </a:p>
          <a:p>
            <a:pPr marL="457200" indent="-457200" algn="just">
              <a:lnSpc>
                <a:spcPct val="80000"/>
              </a:lnSpc>
              <a:buFont typeface="Arial" charset="0"/>
              <a:buChar char="•"/>
              <a:defRPr/>
            </a:pPr>
            <a:endParaRPr lang="it-IT" sz="2200" dirty="0">
              <a:solidFill>
                <a:srgbClr val="336699"/>
              </a:solidFill>
              <a:latin typeface="Corbel" pitchFamily="34" charset="0"/>
              <a:cs typeface="+mn-cs"/>
            </a:endParaRPr>
          </a:p>
          <a:p>
            <a:pPr>
              <a:defRPr/>
            </a:pPr>
            <a:r>
              <a:rPr lang="it-IT" sz="2400" b="1" dirty="0">
                <a:solidFill>
                  <a:schemeClr val="accent1"/>
                </a:solidFill>
                <a:latin typeface="Corbel" pitchFamily="34" charset="0"/>
              </a:rPr>
              <a:t>None </a:t>
            </a:r>
            <a:r>
              <a:rPr lang="it-IT" sz="2400" b="1" dirty="0" err="1">
                <a:solidFill>
                  <a:schemeClr val="accent1"/>
                </a:solidFill>
                <a:latin typeface="Corbel" pitchFamily="34" charset="0"/>
              </a:rPr>
              <a:t>of</a:t>
            </a:r>
            <a:r>
              <a:rPr lang="it-IT" sz="2400" b="1" dirty="0">
                <a:solidFill>
                  <a:schemeClr val="accent1"/>
                </a:solidFill>
                <a:latin typeface="Corbel" pitchFamily="34" charset="0"/>
              </a:rPr>
              <a:t> the </a:t>
            </a:r>
            <a:r>
              <a:rPr lang="it-IT" sz="2400" b="1" dirty="0">
                <a:solidFill>
                  <a:schemeClr val="accent1"/>
                </a:solidFill>
                <a:latin typeface="Corbel" pitchFamily="34" charset="0"/>
              </a:rPr>
              <a:t>Abruzzo </a:t>
            </a:r>
            <a:r>
              <a:rPr lang="it-IT" sz="2400" b="1" dirty="0" err="1">
                <a:solidFill>
                  <a:schemeClr val="accent1"/>
                </a:solidFill>
                <a:latin typeface="Corbel" pitchFamily="34" charset="0"/>
              </a:rPr>
              <a:t>R</a:t>
            </a:r>
            <a:r>
              <a:rPr lang="it-IT" sz="2400" b="1" dirty="0" err="1">
                <a:solidFill>
                  <a:schemeClr val="accent1"/>
                </a:solidFill>
                <a:latin typeface="Corbel" pitchFamily="34" charset="0"/>
              </a:rPr>
              <a:t>egion</a:t>
            </a:r>
            <a:r>
              <a:rPr lang="it-IT" sz="2400" b="1" dirty="0">
                <a:solidFill>
                  <a:schemeClr val="accent1"/>
                </a:solidFill>
                <a:latin typeface="Corbel" pitchFamily="34" charset="0"/>
              </a:rPr>
              <a:t> </a:t>
            </a:r>
            <a:r>
              <a:rPr lang="it-IT" sz="2400" b="1" dirty="0" err="1">
                <a:solidFill>
                  <a:schemeClr val="accent1"/>
                </a:solidFill>
                <a:latin typeface="Corbel" pitchFamily="34" charset="0"/>
              </a:rPr>
              <a:t>ports</a:t>
            </a:r>
            <a:r>
              <a:rPr lang="it-IT" sz="2400" b="1" dirty="0">
                <a:solidFill>
                  <a:schemeClr val="accent1"/>
                </a:solidFill>
                <a:latin typeface="Corbel" pitchFamily="34" charset="0"/>
              </a:rPr>
              <a:t> </a:t>
            </a:r>
            <a:r>
              <a:rPr lang="it-IT" sz="2400" b="1" dirty="0" err="1">
                <a:solidFill>
                  <a:schemeClr val="accent1"/>
                </a:solidFill>
                <a:latin typeface="Corbel" pitchFamily="34" charset="0"/>
              </a:rPr>
              <a:t>is</a:t>
            </a:r>
            <a:r>
              <a:rPr lang="it-IT" sz="2400" b="1" dirty="0">
                <a:solidFill>
                  <a:schemeClr val="accent1"/>
                </a:solidFill>
                <a:latin typeface="Corbel" pitchFamily="34" charset="0"/>
              </a:rPr>
              <a:t> part </a:t>
            </a:r>
            <a:r>
              <a:rPr lang="it-IT" sz="2400" b="1" dirty="0" err="1">
                <a:solidFill>
                  <a:schemeClr val="accent1"/>
                </a:solidFill>
                <a:latin typeface="Corbel" pitchFamily="34" charset="0"/>
              </a:rPr>
              <a:t>of</a:t>
            </a:r>
            <a:r>
              <a:rPr lang="it-IT" sz="2400" b="1" dirty="0">
                <a:solidFill>
                  <a:schemeClr val="accent1"/>
                </a:solidFill>
                <a:latin typeface="Corbel" pitchFamily="34" charset="0"/>
              </a:rPr>
              <a:t> the TEN-T Network. </a:t>
            </a:r>
            <a:endParaRPr lang="it-IT" sz="2400" b="1" dirty="0">
              <a:solidFill>
                <a:schemeClr val="accent1"/>
              </a:solidFill>
              <a:latin typeface="Corbel" pitchFamily="34" charset="0"/>
            </a:endParaRPr>
          </a:p>
          <a:p>
            <a:pPr>
              <a:defRPr/>
            </a:pPr>
            <a:endParaRPr lang="it-IT" sz="2400" b="1" dirty="0">
              <a:solidFill>
                <a:schemeClr val="accent1">
                  <a:lumMod val="75000"/>
                </a:schemeClr>
              </a:solidFill>
              <a:latin typeface="Corbel" pitchFamily="34" charset="0"/>
            </a:endParaRPr>
          </a:p>
          <a:p>
            <a:pPr>
              <a:defRPr/>
            </a:pPr>
            <a:r>
              <a:rPr lang="en-US" sz="2400" dirty="0">
                <a:solidFill>
                  <a:schemeClr val="accent1">
                    <a:lumMod val="75000"/>
                  </a:schemeClr>
                </a:solidFill>
                <a:latin typeface="Corbel" pitchFamily="34" charset="0"/>
              </a:rPr>
              <a:t>The Regional Parliament has requested information from the regional government in order </a:t>
            </a:r>
            <a:r>
              <a:rPr lang="en-US" sz="2400" dirty="0">
                <a:solidFill>
                  <a:srgbClr val="9C3830"/>
                </a:solidFill>
                <a:latin typeface="Corbel" pitchFamily="34" charset="0"/>
              </a:rPr>
              <a:t>to initiatives taken for the inclusion of the Ports of </a:t>
            </a:r>
            <a:r>
              <a:rPr lang="en-US" sz="2400" dirty="0" err="1">
                <a:solidFill>
                  <a:srgbClr val="9C3830"/>
                </a:solidFill>
                <a:latin typeface="Corbel" pitchFamily="34" charset="0"/>
              </a:rPr>
              <a:t>Abruzzo</a:t>
            </a:r>
            <a:r>
              <a:rPr lang="en-US" sz="2400" dirty="0">
                <a:solidFill>
                  <a:srgbClr val="9C3830"/>
                </a:solidFill>
                <a:latin typeface="Corbel" pitchFamily="34" charset="0"/>
              </a:rPr>
              <a:t> in the TEN-T network</a:t>
            </a:r>
            <a:endParaRPr lang="it-IT" sz="2400" dirty="0">
              <a:solidFill>
                <a:schemeClr val="accent1">
                  <a:lumMod val="75000"/>
                </a:schemeClr>
              </a:solidFill>
              <a:latin typeface="Corbel" pitchFamily="34" charset="0"/>
            </a:endParaRPr>
          </a:p>
          <a:p>
            <a:pPr>
              <a:defRPr/>
            </a:pPr>
            <a:r>
              <a:rPr lang="en-US" sz="2400" dirty="0">
                <a:solidFill>
                  <a:schemeClr val="accent1">
                    <a:lumMod val="75000"/>
                  </a:schemeClr>
                </a:solidFill>
                <a:latin typeface="Corbel" pitchFamily="34" charset="0"/>
              </a:rPr>
              <a:t> </a:t>
            </a:r>
            <a:endParaRPr lang="it-IT" sz="2400" dirty="0">
              <a:solidFill>
                <a:schemeClr val="accent1">
                  <a:lumMod val="75000"/>
                </a:schemeClr>
              </a:solidFill>
              <a:latin typeface="Corbel" pitchFamily="34" charset="0"/>
            </a:endParaRPr>
          </a:p>
          <a:p>
            <a:pPr>
              <a:defRPr/>
            </a:pPr>
            <a:r>
              <a:rPr lang="en-US" sz="2400" dirty="0">
                <a:solidFill>
                  <a:schemeClr val="accent1">
                    <a:lumMod val="75000"/>
                  </a:schemeClr>
                </a:solidFill>
                <a:latin typeface="Corbel" pitchFamily="34" charset="0"/>
              </a:rPr>
              <a:t> The regional government has reported to have submitted to the European institutions:</a:t>
            </a:r>
            <a:endParaRPr lang="it-IT" sz="2400" dirty="0">
              <a:solidFill>
                <a:schemeClr val="accent1">
                  <a:lumMod val="75000"/>
                </a:schemeClr>
              </a:solidFill>
              <a:latin typeface="Corbel" pitchFamily="34" charset="0"/>
            </a:endParaRPr>
          </a:p>
          <a:p>
            <a:pPr>
              <a:defRPr/>
            </a:pPr>
            <a:r>
              <a:rPr lang="en-US" sz="2400" dirty="0">
                <a:solidFill>
                  <a:schemeClr val="accent1">
                    <a:lumMod val="75000"/>
                  </a:schemeClr>
                </a:solidFill>
                <a:latin typeface="Corbel" pitchFamily="34" charset="0"/>
              </a:rPr>
              <a:t> </a:t>
            </a:r>
            <a:endParaRPr lang="it-IT" sz="2400" dirty="0">
              <a:solidFill>
                <a:schemeClr val="accent1">
                  <a:lumMod val="75000"/>
                </a:schemeClr>
              </a:solidFill>
              <a:latin typeface="Corbel" pitchFamily="34" charset="0"/>
            </a:endParaRPr>
          </a:p>
          <a:p>
            <a:pPr>
              <a:buFont typeface="Arial" pitchFamily="34" charset="0"/>
              <a:buChar char="•"/>
              <a:defRPr/>
            </a:pPr>
            <a:r>
              <a:rPr lang="en-US" sz="2400" b="1" dirty="0">
                <a:solidFill>
                  <a:schemeClr val="accent1">
                    <a:lumMod val="75000"/>
                  </a:schemeClr>
                </a:solidFill>
                <a:latin typeface="Corbel" pitchFamily="34" charset="0"/>
              </a:rPr>
              <a:t>  The request for extension of the Baltic-Adriatic Corridor to the entire Adriatic coast, </a:t>
            </a:r>
            <a:r>
              <a:rPr lang="en-US" sz="2400" dirty="0">
                <a:solidFill>
                  <a:schemeClr val="accent1">
                    <a:lumMod val="75000"/>
                  </a:schemeClr>
                </a:solidFill>
                <a:latin typeface="Corbel" pitchFamily="34" charset="0"/>
              </a:rPr>
              <a:t>also in agreement with what argued by Puglia region</a:t>
            </a:r>
            <a:endParaRPr lang="it-IT" sz="2400" dirty="0">
              <a:solidFill>
                <a:schemeClr val="accent1">
                  <a:lumMod val="75000"/>
                </a:schemeClr>
              </a:solidFill>
              <a:latin typeface="Corbel" pitchFamily="34" charset="0"/>
            </a:endParaRPr>
          </a:p>
          <a:p>
            <a:pPr>
              <a:defRPr/>
            </a:pPr>
            <a:r>
              <a:rPr lang="en-US" sz="2400" dirty="0">
                <a:solidFill>
                  <a:schemeClr val="accent1">
                    <a:lumMod val="75000"/>
                  </a:schemeClr>
                </a:solidFill>
                <a:latin typeface="Corbel" pitchFamily="34" charset="0"/>
              </a:rPr>
              <a:t> </a:t>
            </a:r>
            <a:endParaRPr lang="it-IT" sz="2400" dirty="0">
              <a:solidFill>
                <a:schemeClr val="accent1">
                  <a:lumMod val="75000"/>
                </a:schemeClr>
              </a:solidFill>
              <a:latin typeface="Corbel" pitchFamily="34" charset="0"/>
            </a:endParaRPr>
          </a:p>
          <a:p>
            <a:pPr>
              <a:buFont typeface="Arial" pitchFamily="34" charset="0"/>
              <a:buChar char="•"/>
              <a:defRPr/>
            </a:pPr>
            <a:r>
              <a:rPr lang="en-US" sz="2400" dirty="0">
                <a:solidFill>
                  <a:schemeClr val="accent1">
                    <a:lumMod val="75000"/>
                  </a:schemeClr>
                </a:solidFill>
                <a:latin typeface="Corbel" pitchFamily="34" charset="0"/>
              </a:rPr>
              <a:t>  This extension would result in the completion and integration of the trans-European transport </a:t>
            </a:r>
            <a:r>
              <a:rPr lang="en-US" sz="2400" dirty="0">
                <a:solidFill>
                  <a:srgbClr val="9C3830"/>
                </a:solidFill>
                <a:latin typeface="Corbel" pitchFamily="34" charset="0"/>
              </a:rPr>
              <a:t>also as an element of joint and interconnection of infrastructure between the north and the south of Europe</a:t>
            </a:r>
            <a:r>
              <a:rPr lang="en-US" sz="2400" dirty="0">
                <a:solidFill>
                  <a:schemeClr val="accent1">
                    <a:lumMod val="75000"/>
                  </a:schemeClr>
                </a:solidFill>
                <a:latin typeface="Corbel" pitchFamily="34" charset="0"/>
              </a:rPr>
              <a:t>, also in view of the process of formation of the "Adriatic-Ionian macro-region"</a:t>
            </a:r>
            <a:endParaRPr lang="it-IT" sz="2400" dirty="0">
              <a:solidFill>
                <a:schemeClr val="accent1">
                  <a:lumMod val="75000"/>
                </a:schemeClr>
              </a:solidFill>
              <a:latin typeface="Corbel" pitchFamily="34" charset="0"/>
            </a:endParaRPr>
          </a:p>
          <a:p>
            <a:pPr algn="just">
              <a:defRPr/>
            </a:pPr>
            <a:r>
              <a:rPr lang="it-IT" sz="2400" dirty="0">
                <a:solidFill>
                  <a:schemeClr val="accent1">
                    <a:lumMod val="75000"/>
                  </a:schemeClr>
                </a:solidFill>
                <a:latin typeface="Corbel" pitchFamily="34" charset="0"/>
              </a:rPr>
              <a:t> </a:t>
            </a:r>
          </a:p>
          <a:p>
            <a:pPr marL="457200" indent="-457200" algn="just">
              <a:lnSpc>
                <a:spcPct val="80000"/>
              </a:lnSpc>
              <a:buFont typeface="Arial" charset="0"/>
              <a:buChar char="•"/>
              <a:defRPr/>
            </a:pPr>
            <a:endParaRPr lang="it-IT" sz="2200" dirty="0">
              <a:solidFill>
                <a:srgbClr val="336699"/>
              </a:solidFill>
              <a:latin typeface="Corbel" pitchFamily="34" charset="0"/>
              <a:cs typeface="+mn-cs"/>
            </a:endParaRPr>
          </a:p>
          <a:p>
            <a:pPr marL="914400" lvl="1" indent="-457200" algn="just">
              <a:lnSpc>
                <a:spcPct val="80000"/>
              </a:lnSpc>
              <a:buFont typeface="Arial" charset="0"/>
              <a:buChar char="•"/>
              <a:defRPr/>
            </a:pPr>
            <a:endParaRPr lang="it-IT" sz="2200" dirty="0">
              <a:solidFill>
                <a:schemeClr val="accent1">
                  <a:lumMod val="75000"/>
                </a:schemeClr>
              </a:solidFill>
              <a:latin typeface="Corbel" pitchFamily="34" charset="0"/>
              <a:cs typeface="+mn-cs"/>
            </a:endParaRPr>
          </a:p>
          <a:p>
            <a:pPr marL="457200" indent="-457200" algn="just">
              <a:lnSpc>
                <a:spcPct val="80000"/>
              </a:lnSpc>
              <a:defRPr/>
            </a:pPr>
            <a:endParaRPr lang="it-IT" sz="2200" b="1" dirty="0">
              <a:latin typeface="Corbel" pitchFamily="34" charset="0"/>
              <a:cs typeface="+mn-cs"/>
            </a:endParaRPr>
          </a:p>
          <a:p>
            <a:pPr marL="457200" indent="-457200" algn="just">
              <a:lnSpc>
                <a:spcPct val="130000"/>
              </a:lnSpc>
              <a:defRPr/>
            </a:pPr>
            <a:endParaRPr lang="it-IT" sz="2800" dirty="0">
              <a:solidFill>
                <a:srgbClr val="002060"/>
              </a:solidFill>
              <a:latin typeface="Calibri" pitchFamily="34" charset="0"/>
              <a:cs typeface="+mn-cs"/>
            </a:endParaRPr>
          </a:p>
          <a:p>
            <a:pPr marL="457200" indent="-457200" algn="just">
              <a:lnSpc>
                <a:spcPct val="80000"/>
              </a:lnSpc>
              <a:spcBef>
                <a:spcPct val="20000"/>
              </a:spcBef>
              <a:buFont typeface="Arial" charset="0"/>
              <a:buChar char="•"/>
              <a:defRPr/>
            </a:pPr>
            <a:endParaRPr lang="it-IT" sz="2500" dirty="0">
              <a:latin typeface="Calibri" pitchFamily="34" charset="0"/>
              <a:cs typeface="+mn-cs"/>
            </a:endParaRPr>
          </a:p>
        </p:txBody>
      </p:sp>
      <p:graphicFrame>
        <p:nvGraphicFramePr>
          <p:cNvPr id="5122" name="Object 48"/>
          <p:cNvGraphicFramePr>
            <a:graphicFrameLocks noChangeAspect="1"/>
          </p:cNvGraphicFramePr>
          <p:nvPr/>
        </p:nvGraphicFramePr>
        <p:xfrm>
          <a:off x="8347075" y="381000"/>
          <a:ext cx="806450" cy="6477000"/>
        </p:xfrm>
        <a:graphic>
          <a:graphicData uri="http://schemas.openxmlformats.org/presentationml/2006/ole">
            <p:oleObj spid="_x0000_s74754" name="CorelDRAW" r:id="rId4" imgW="893064" imgH="6858000" progId="">
              <p:embed/>
            </p:oleObj>
          </a:graphicData>
        </a:graphic>
      </p:graphicFrame>
      <p:sp>
        <p:nvSpPr>
          <p:cNvPr id="5124" name="Line 28"/>
          <p:cNvSpPr>
            <a:spLocks noChangeShapeType="1"/>
          </p:cNvSpPr>
          <p:nvPr/>
        </p:nvSpPr>
        <p:spPr bwMode="auto">
          <a:xfrm flipH="1" flipV="1">
            <a:off x="0" y="1219200"/>
            <a:ext cx="8305800" cy="0"/>
          </a:xfrm>
          <a:prstGeom prst="line">
            <a:avLst/>
          </a:prstGeom>
          <a:noFill/>
          <a:ln w="38100">
            <a:solidFill>
              <a:srgbClr val="336699"/>
            </a:solidFill>
            <a:round/>
            <a:headEnd/>
            <a:tailEnd/>
          </a:ln>
        </p:spPr>
        <p:txBody>
          <a:bodyPr/>
          <a:lstStyle/>
          <a:p>
            <a:endParaRPr lang="it-IT"/>
          </a:p>
        </p:txBody>
      </p:sp>
      <p:sp>
        <p:nvSpPr>
          <p:cNvPr id="12" name="Segnaposto numero diapositiva 11"/>
          <p:cNvSpPr>
            <a:spLocks noGrp="1"/>
          </p:cNvSpPr>
          <p:nvPr>
            <p:ph type="sldNum" sz="quarter" idx="12"/>
          </p:nvPr>
        </p:nvSpPr>
        <p:spPr/>
        <p:txBody>
          <a:bodyPr/>
          <a:lstStyle/>
          <a:p>
            <a:pPr>
              <a:defRPr/>
            </a:pPr>
            <a:fld id="{F4D87F37-D968-47D7-8DC6-0E6ECAF35B83}" type="slidenum">
              <a:rPr lang="en-US" smtClean="0"/>
              <a:pPr>
                <a:defRPr/>
              </a:pPr>
              <a:t>14</a:t>
            </a:fld>
            <a:endParaRPr lang="en-US"/>
          </a:p>
        </p:txBody>
      </p:sp>
      <p:pic>
        <p:nvPicPr>
          <p:cNvPr id="5126" name="Picture 12" descr="http://www.calre.be/images/CalreLogo.gif"/>
          <p:cNvPicPr>
            <a:picLocks noChangeAspect="1" noChangeArrowheads="1"/>
          </p:cNvPicPr>
          <p:nvPr/>
        </p:nvPicPr>
        <p:blipFill>
          <a:blip r:embed="rId5" cstate="print"/>
          <a:srcRect/>
          <a:stretch>
            <a:fillRect/>
          </a:stretch>
        </p:blipFill>
        <p:spPr bwMode="auto">
          <a:xfrm>
            <a:off x="6875463" y="115888"/>
            <a:ext cx="1081087" cy="960437"/>
          </a:xfrm>
          <a:prstGeom prst="rect">
            <a:avLst/>
          </a:prstGeom>
          <a:noFill/>
          <a:ln w="9525">
            <a:noFill/>
            <a:miter lim="800000"/>
            <a:headEnd/>
            <a:tailEnd/>
          </a:ln>
        </p:spPr>
      </p:pic>
      <p:pic>
        <p:nvPicPr>
          <p:cNvPr id="5127" name="Picture 2" descr="C:\Users\GUERINO.SCARPONE\Desktop\Disco c\Scarpone\SCARPONE\FOTO\REGABRCO-oro.bmp"/>
          <p:cNvPicPr>
            <a:picLocks noChangeAspect="1" noChangeArrowheads="1"/>
          </p:cNvPicPr>
          <p:nvPr/>
        </p:nvPicPr>
        <p:blipFill>
          <a:blip r:embed="rId6" cstate="print"/>
          <a:srcRect/>
          <a:stretch>
            <a:fillRect/>
          </a:stretch>
        </p:blipFill>
        <p:spPr bwMode="auto">
          <a:xfrm>
            <a:off x="250825" y="141288"/>
            <a:ext cx="576263" cy="935037"/>
          </a:xfrm>
          <a:prstGeom prst="rect">
            <a:avLst/>
          </a:prstGeom>
          <a:noFill/>
          <a:ln w="9525">
            <a:noFill/>
            <a:miter lim="800000"/>
            <a:headEnd/>
            <a:tailEnd/>
          </a:ln>
        </p:spPr>
      </p:pic>
      <p:pic>
        <p:nvPicPr>
          <p:cNvPr id="5128" name="Picture 3" descr="C:\Users\GUERINO.SCARPONE\Desktop\Disco c\Scarpone\SCARPONE\FOTO\LogoCRoro.bmp"/>
          <p:cNvPicPr>
            <a:picLocks noChangeAspect="1" noChangeArrowheads="1"/>
          </p:cNvPicPr>
          <p:nvPr/>
        </p:nvPicPr>
        <p:blipFill>
          <a:blip r:embed="rId7" cstate="print"/>
          <a:srcRect/>
          <a:stretch>
            <a:fillRect/>
          </a:stretch>
        </p:blipFill>
        <p:spPr bwMode="auto">
          <a:xfrm>
            <a:off x="974725" y="200025"/>
            <a:ext cx="793750" cy="7921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ottotitolo 2"/>
          <p:cNvSpPr txBox="1">
            <a:spLocks/>
          </p:cNvSpPr>
          <p:nvPr/>
        </p:nvSpPr>
        <p:spPr>
          <a:xfrm>
            <a:off x="0" y="1268413"/>
            <a:ext cx="8243888" cy="5256212"/>
          </a:xfrm>
          <a:prstGeom prst="rect">
            <a:avLst/>
          </a:prstGeom>
        </p:spPr>
        <p:txBody>
          <a:bodyPr>
            <a:normAutofit/>
          </a:bodyPr>
          <a:lstStyle/>
          <a:p>
            <a:pPr marL="457200" indent="-457200" algn="ctr">
              <a:defRPr/>
            </a:pPr>
            <a:r>
              <a:rPr lang="it-IT" sz="1400" b="1" dirty="0">
                <a:solidFill>
                  <a:srgbClr val="9C3830"/>
                </a:solidFill>
                <a:latin typeface="Corbel" pitchFamily="34" charset="0"/>
              </a:rPr>
              <a:t>WORKING GROUP ON SUBSIDIARITY</a:t>
            </a:r>
          </a:p>
          <a:p>
            <a:pPr marL="457200" indent="-457200" algn="ctr">
              <a:defRPr/>
            </a:pPr>
            <a:r>
              <a:rPr lang="it-IT" sz="2000" b="1" dirty="0">
                <a:solidFill>
                  <a:srgbClr val="9C3830"/>
                </a:solidFill>
                <a:latin typeface="Corbel" pitchFamily="34" charset="0"/>
                <a:cs typeface="+mn-cs"/>
              </a:rPr>
              <a:t>Critical </a:t>
            </a:r>
            <a:r>
              <a:rPr lang="it-IT" sz="2000" b="1" dirty="0" err="1">
                <a:solidFill>
                  <a:srgbClr val="9C3830"/>
                </a:solidFill>
                <a:latin typeface="Corbel" pitchFamily="34" charset="0"/>
                <a:cs typeface="+mn-cs"/>
              </a:rPr>
              <a:t>Considerations</a:t>
            </a:r>
            <a:endParaRPr lang="it-IT" sz="2000" b="1" dirty="0">
              <a:solidFill>
                <a:srgbClr val="9C3830"/>
              </a:solidFill>
              <a:latin typeface="Corbel" pitchFamily="34" charset="0"/>
              <a:cs typeface="+mn-cs"/>
            </a:endParaRPr>
          </a:p>
          <a:p>
            <a:pPr marL="457200" indent="-457200">
              <a:lnSpc>
                <a:spcPct val="80000"/>
              </a:lnSpc>
              <a:defRPr/>
            </a:pPr>
            <a:endParaRPr lang="it-IT" sz="2000" b="1" u="sng" dirty="0">
              <a:solidFill>
                <a:srgbClr val="9C3830"/>
              </a:solidFill>
              <a:latin typeface="Corbel" pitchFamily="34" charset="0"/>
              <a:cs typeface="+mn-cs"/>
            </a:endParaRPr>
          </a:p>
          <a:p>
            <a:pPr marL="457200" indent="-457200" algn="just">
              <a:lnSpc>
                <a:spcPct val="80000"/>
              </a:lnSpc>
              <a:defRPr/>
            </a:pPr>
            <a:r>
              <a:rPr lang="it-IT" sz="2200" dirty="0">
                <a:solidFill>
                  <a:srgbClr val="336699"/>
                </a:solidFill>
                <a:latin typeface="Corbel" pitchFamily="34" charset="0"/>
                <a:cs typeface="+mn-cs"/>
              </a:rPr>
              <a:t>	</a:t>
            </a:r>
          </a:p>
          <a:p>
            <a:pPr marL="457200" indent="-457200" algn="just">
              <a:lnSpc>
                <a:spcPct val="80000"/>
              </a:lnSpc>
              <a:defRPr/>
            </a:pPr>
            <a:r>
              <a:rPr lang="en-US" sz="2400" u="sng" dirty="0">
                <a:solidFill>
                  <a:srgbClr val="336699"/>
                </a:solidFill>
                <a:latin typeface="Corbel" pitchFamily="34" charset="0"/>
                <a:cs typeface="+mn-cs"/>
              </a:rPr>
              <a:t>Low-profile of Regions</a:t>
            </a:r>
          </a:p>
          <a:p>
            <a:pPr marL="457200" indent="-457200" algn="just">
              <a:lnSpc>
                <a:spcPct val="80000"/>
              </a:lnSpc>
              <a:defRPr/>
            </a:pPr>
            <a:endParaRPr lang="en-US" sz="2400" u="sng" dirty="0">
              <a:solidFill>
                <a:srgbClr val="336699"/>
              </a:solidFill>
              <a:latin typeface="Corbel" pitchFamily="34" charset="0"/>
              <a:cs typeface="+mn-cs"/>
            </a:endParaRPr>
          </a:p>
          <a:p>
            <a:pPr marL="457200" indent="-457200" algn="just">
              <a:lnSpc>
                <a:spcPct val="80000"/>
              </a:lnSpc>
              <a:buFont typeface="Arial" pitchFamily="34" charset="0"/>
              <a:buChar char="•"/>
              <a:defRPr/>
            </a:pPr>
            <a:r>
              <a:rPr lang="en-US" sz="2400" dirty="0">
                <a:solidFill>
                  <a:srgbClr val="336699"/>
                </a:solidFill>
                <a:latin typeface="Corbel" pitchFamily="34" charset="0"/>
                <a:cs typeface="+mn-cs"/>
              </a:rPr>
              <a:t>At present, </a:t>
            </a:r>
            <a:r>
              <a:rPr lang="en-US" sz="2400" dirty="0">
                <a:solidFill>
                  <a:srgbClr val="9C3830"/>
                </a:solidFill>
                <a:latin typeface="Corbel" pitchFamily="34" charset="0"/>
                <a:cs typeface="+mn-cs"/>
              </a:rPr>
              <a:t>only a very low percentage of regions and regional parliaments</a:t>
            </a:r>
            <a:r>
              <a:rPr lang="en-US" sz="2400" dirty="0">
                <a:solidFill>
                  <a:srgbClr val="336699"/>
                </a:solidFill>
                <a:latin typeface="Corbel" pitchFamily="34" charset="0"/>
                <a:cs typeface="+mn-cs"/>
              </a:rPr>
              <a:t> are active in subsidiarity check</a:t>
            </a:r>
          </a:p>
          <a:p>
            <a:pPr marL="457200" indent="-457200" algn="just">
              <a:lnSpc>
                <a:spcPct val="80000"/>
              </a:lnSpc>
              <a:defRPr/>
            </a:pPr>
            <a:endParaRPr lang="en-US" sz="2400" dirty="0">
              <a:solidFill>
                <a:srgbClr val="336699"/>
              </a:solidFill>
              <a:latin typeface="Corbel" pitchFamily="34" charset="0"/>
              <a:cs typeface="+mn-cs"/>
            </a:endParaRPr>
          </a:p>
          <a:p>
            <a:pPr marL="457200" indent="-457200" algn="just">
              <a:lnSpc>
                <a:spcPct val="80000"/>
              </a:lnSpc>
              <a:defRPr/>
            </a:pPr>
            <a:endParaRPr lang="en-US" sz="2400" dirty="0">
              <a:solidFill>
                <a:srgbClr val="336699"/>
              </a:solidFill>
              <a:latin typeface="Corbel" pitchFamily="34" charset="0"/>
              <a:cs typeface="+mn-cs"/>
            </a:endParaRPr>
          </a:p>
          <a:p>
            <a:pPr marL="457200" indent="-457200" algn="just">
              <a:lnSpc>
                <a:spcPct val="80000"/>
              </a:lnSpc>
              <a:buFont typeface="Arial" pitchFamily="34" charset="0"/>
              <a:buChar char="•"/>
              <a:defRPr/>
            </a:pPr>
            <a:r>
              <a:rPr lang="en-US" sz="2400" dirty="0">
                <a:solidFill>
                  <a:srgbClr val="336699"/>
                </a:solidFill>
                <a:latin typeface="Corbel" pitchFamily="34" charset="0"/>
                <a:cs typeface="+mn-cs"/>
              </a:rPr>
              <a:t>If the regions do not show interest in using the powers currently conferred them by the Treaties </a:t>
            </a:r>
            <a:r>
              <a:rPr lang="en-US" sz="2400" dirty="0">
                <a:solidFill>
                  <a:srgbClr val="9C3830"/>
                </a:solidFill>
                <a:latin typeface="Corbel" pitchFamily="34" charset="0"/>
                <a:cs typeface="+mn-cs"/>
              </a:rPr>
              <a:t>will be more difficult to obtain in the near future a further involvement in the EU decision-making process</a:t>
            </a:r>
            <a:endParaRPr lang="it-IT" sz="2200" dirty="0">
              <a:solidFill>
                <a:srgbClr val="9C3830"/>
              </a:solidFill>
              <a:latin typeface="Corbel" pitchFamily="34" charset="0"/>
              <a:cs typeface="+mn-cs"/>
            </a:endParaRPr>
          </a:p>
          <a:p>
            <a:pPr marL="457200" indent="-457200" algn="just">
              <a:buFont typeface="Arial" charset="0"/>
              <a:buChar char="•"/>
              <a:defRPr/>
            </a:pPr>
            <a:endParaRPr lang="it-IT" sz="2200" dirty="0">
              <a:solidFill>
                <a:srgbClr val="336699"/>
              </a:solidFill>
              <a:latin typeface="Corbel" pitchFamily="34" charset="0"/>
              <a:cs typeface="+mn-cs"/>
            </a:endParaRPr>
          </a:p>
          <a:p>
            <a:pPr marL="457200" indent="-457200" algn="just">
              <a:defRPr/>
            </a:pPr>
            <a:endParaRPr lang="it-IT" sz="2200" dirty="0">
              <a:solidFill>
                <a:srgbClr val="336699"/>
              </a:solidFill>
              <a:latin typeface="Corbel" pitchFamily="34" charset="0"/>
              <a:cs typeface="+mn-cs"/>
            </a:endParaRPr>
          </a:p>
          <a:p>
            <a:pPr marL="457200" indent="-457200" algn="just">
              <a:buFont typeface="Arial" charset="0"/>
              <a:buChar char="•"/>
              <a:defRPr/>
            </a:pPr>
            <a:endParaRPr lang="it-IT" sz="2200" dirty="0">
              <a:solidFill>
                <a:srgbClr val="336699"/>
              </a:solidFill>
              <a:latin typeface="Corbel" pitchFamily="34" charset="0"/>
              <a:cs typeface="+mn-cs"/>
            </a:endParaRPr>
          </a:p>
          <a:p>
            <a:pPr marL="457200" indent="-457200" algn="just">
              <a:buFont typeface="Arial" charset="0"/>
              <a:buChar char="•"/>
              <a:defRPr/>
            </a:pPr>
            <a:endParaRPr lang="it-IT" sz="2200" dirty="0">
              <a:solidFill>
                <a:srgbClr val="336699"/>
              </a:solidFill>
              <a:latin typeface="Corbel" pitchFamily="34" charset="0"/>
              <a:cs typeface="+mn-cs"/>
            </a:endParaRPr>
          </a:p>
          <a:p>
            <a:pPr marL="914400" lvl="1" indent="-457200" algn="just">
              <a:lnSpc>
                <a:spcPct val="80000"/>
              </a:lnSpc>
              <a:buFont typeface="Arial" charset="0"/>
              <a:buChar char="•"/>
              <a:defRPr/>
            </a:pPr>
            <a:endParaRPr lang="it-IT" sz="2200" dirty="0">
              <a:solidFill>
                <a:schemeClr val="accent1">
                  <a:lumMod val="75000"/>
                </a:schemeClr>
              </a:solidFill>
              <a:latin typeface="Corbel" pitchFamily="34" charset="0"/>
              <a:cs typeface="+mn-cs"/>
            </a:endParaRPr>
          </a:p>
          <a:p>
            <a:pPr marL="457200" indent="-457200" algn="just">
              <a:lnSpc>
                <a:spcPct val="80000"/>
              </a:lnSpc>
              <a:defRPr/>
            </a:pPr>
            <a:endParaRPr lang="it-IT" sz="2200" b="1" dirty="0">
              <a:latin typeface="Corbel" pitchFamily="34" charset="0"/>
              <a:cs typeface="+mn-cs"/>
            </a:endParaRPr>
          </a:p>
          <a:p>
            <a:pPr marL="457200" indent="-457200" algn="just">
              <a:lnSpc>
                <a:spcPct val="130000"/>
              </a:lnSpc>
              <a:defRPr/>
            </a:pPr>
            <a:endParaRPr lang="it-IT" sz="2800" dirty="0">
              <a:solidFill>
                <a:srgbClr val="002060"/>
              </a:solidFill>
              <a:latin typeface="Calibri" pitchFamily="34" charset="0"/>
              <a:cs typeface="+mn-cs"/>
            </a:endParaRPr>
          </a:p>
          <a:p>
            <a:pPr marL="457200" indent="-457200" algn="just">
              <a:lnSpc>
                <a:spcPct val="80000"/>
              </a:lnSpc>
              <a:spcBef>
                <a:spcPct val="20000"/>
              </a:spcBef>
              <a:buFont typeface="Arial" charset="0"/>
              <a:buChar char="•"/>
              <a:defRPr/>
            </a:pPr>
            <a:endParaRPr lang="it-IT" sz="2500" dirty="0">
              <a:latin typeface="Calibri" pitchFamily="34" charset="0"/>
              <a:cs typeface="+mn-cs"/>
            </a:endParaRPr>
          </a:p>
        </p:txBody>
      </p:sp>
      <p:graphicFrame>
        <p:nvGraphicFramePr>
          <p:cNvPr id="21506" name="Object 48"/>
          <p:cNvGraphicFramePr>
            <a:graphicFrameLocks noChangeAspect="1"/>
          </p:cNvGraphicFramePr>
          <p:nvPr/>
        </p:nvGraphicFramePr>
        <p:xfrm>
          <a:off x="8347075" y="381000"/>
          <a:ext cx="806450" cy="6477000"/>
        </p:xfrm>
        <a:graphic>
          <a:graphicData uri="http://schemas.openxmlformats.org/presentationml/2006/ole">
            <p:oleObj spid="_x0000_s21506" name="CorelDRAW" r:id="rId4" imgW="893064" imgH="6858000" progId="">
              <p:embed/>
            </p:oleObj>
          </a:graphicData>
        </a:graphic>
      </p:graphicFrame>
      <p:sp>
        <p:nvSpPr>
          <p:cNvPr id="21508" name="Line 28"/>
          <p:cNvSpPr>
            <a:spLocks noChangeShapeType="1"/>
          </p:cNvSpPr>
          <p:nvPr/>
        </p:nvSpPr>
        <p:spPr bwMode="auto">
          <a:xfrm flipH="1" flipV="1">
            <a:off x="0" y="1219200"/>
            <a:ext cx="8305800" cy="0"/>
          </a:xfrm>
          <a:prstGeom prst="line">
            <a:avLst/>
          </a:prstGeom>
          <a:noFill/>
          <a:ln w="38100">
            <a:solidFill>
              <a:srgbClr val="336699"/>
            </a:solidFill>
            <a:round/>
            <a:headEnd/>
            <a:tailEnd/>
          </a:ln>
        </p:spPr>
        <p:txBody>
          <a:bodyPr/>
          <a:lstStyle/>
          <a:p>
            <a:endParaRPr lang="it-IT"/>
          </a:p>
        </p:txBody>
      </p:sp>
      <p:sp>
        <p:nvSpPr>
          <p:cNvPr id="12" name="Segnaposto numero diapositiva 11"/>
          <p:cNvSpPr>
            <a:spLocks noGrp="1"/>
          </p:cNvSpPr>
          <p:nvPr>
            <p:ph type="sldNum" sz="quarter" idx="12"/>
          </p:nvPr>
        </p:nvSpPr>
        <p:spPr/>
        <p:txBody>
          <a:bodyPr/>
          <a:lstStyle/>
          <a:p>
            <a:pPr>
              <a:defRPr/>
            </a:pPr>
            <a:fld id="{06C4024A-0AD5-48AC-9B76-19C30BAC05E0}" type="slidenum">
              <a:rPr lang="en-US" smtClean="0"/>
              <a:pPr>
                <a:defRPr/>
              </a:pPr>
              <a:t>15</a:t>
            </a:fld>
            <a:endParaRPr lang="en-US"/>
          </a:p>
        </p:txBody>
      </p:sp>
      <p:pic>
        <p:nvPicPr>
          <p:cNvPr id="21510" name="Picture 12" descr="http://www.calre.be/images/CalreLogo.gif"/>
          <p:cNvPicPr>
            <a:picLocks noChangeAspect="1" noChangeArrowheads="1"/>
          </p:cNvPicPr>
          <p:nvPr/>
        </p:nvPicPr>
        <p:blipFill>
          <a:blip r:embed="rId5" cstate="print"/>
          <a:srcRect/>
          <a:stretch>
            <a:fillRect/>
          </a:stretch>
        </p:blipFill>
        <p:spPr bwMode="auto">
          <a:xfrm>
            <a:off x="6875463" y="115888"/>
            <a:ext cx="1081087" cy="960437"/>
          </a:xfrm>
          <a:prstGeom prst="rect">
            <a:avLst/>
          </a:prstGeom>
          <a:noFill/>
          <a:ln w="9525">
            <a:noFill/>
            <a:miter lim="800000"/>
            <a:headEnd/>
            <a:tailEnd/>
          </a:ln>
        </p:spPr>
      </p:pic>
      <p:pic>
        <p:nvPicPr>
          <p:cNvPr id="21511" name="Picture 2" descr="C:\Users\GUERINO.SCARPONE\Desktop\Disco c\Scarpone\SCARPONE\FOTO\REGABRCO-oro.bmp"/>
          <p:cNvPicPr>
            <a:picLocks noChangeAspect="1" noChangeArrowheads="1"/>
          </p:cNvPicPr>
          <p:nvPr/>
        </p:nvPicPr>
        <p:blipFill>
          <a:blip r:embed="rId6" cstate="print"/>
          <a:srcRect/>
          <a:stretch>
            <a:fillRect/>
          </a:stretch>
        </p:blipFill>
        <p:spPr bwMode="auto">
          <a:xfrm>
            <a:off x="250825" y="141288"/>
            <a:ext cx="576263" cy="935037"/>
          </a:xfrm>
          <a:prstGeom prst="rect">
            <a:avLst/>
          </a:prstGeom>
          <a:noFill/>
          <a:ln w="9525">
            <a:noFill/>
            <a:miter lim="800000"/>
            <a:headEnd/>
            <a:tailEnd/>
          </a:ln>
        </p:spPr>
      </p:pic>
      <p:pic>
        <p:nvPicPr>
          <p:cNvPr id="21512" name="Picture 3" descr="C:\Users\GUERINO.SCARPONE\Desktop\Disco c\Scarpone\SCARPONE\FOTO\LogoCRoro.bmp"/>
          <p:cNvPicPr>
            <a:picLocks noChangeAspect="1" noChangeArrowheads="1"/>
          </p:cNvPicPr>
          <p:nvPr/>
        </p:nvPicPr>
        <p:blipFill>
          <a:blip r:embed="rId7" cstate="print"/>
          <a:srcRect/>
          <a:stretch>
            <a:fillRect/>
          </a:stretch>
        </p:blipFill>
        <p:spPr bwMode="auto">
          <a:xfrm>
            <a:off x="974725" y="200025"/>
            <a:ext cx="793750" cy="7921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ottotitolo 2"/>
          <p:cNvSpPr txBox="1">
            <a:spLocks/>
          </p:cNvSpPr>
          <p:nvPr/>
        </p:nvSpPr>
        <p:spPr>
          <a:xfrm>
            <a:off x="0" y="1196975"/>
            <a:ext cx="8243888" cy="4968875"/>
          </a:xfrm>
          <a:prstGeom prst="rect">
            <a:avLst/>
          </a:prstGeom>
        </p:spPr>
        <p:txBody>
          <a:bodyPr>
            <a:normAutofit/>
          </a:bodyPr>
          <a:lstStyle/>
          <a:p>
            <a:pPr marL="457200" indent="-457200" algn="ctr">
              <a:defRPr/>
            </a:pPr>
            <a:r>
              <a:rPr lang="it-IT" sz="1400" b="1" dirty="0">
                <a:solidFill>
                  <a:srgbClr val="9C3830"/>
                </a:solidFill>
                <a:latin typeface="Corbel" pitchFamily="34" charset="0"/>
              </a:rPr>
              <a:t>WORKING GROUP ON SUBSIDIARITY</a:t>
            </a:r>
          </a:p>
          <a:p>
            <a:pPr marL="457200" indent="-457200" algn="ctr">
              <a:defRPr/>
            </a:pPr>
            <a:r>
              <a:rPr lang="it-IT" sz="2000" b="1" dirty="0">
                <a:solidFill>
                  <a:srgbClr val="9C3830"/>
                </a:solidFill>
                <a:latin typeface="Corbel" pitchFamily="34" charset="0"/>
              </a:rPr>
              <a:t>Critical Consideration</a:t>
            </a:r>
          </a:p>
          <a:p>
            <a:pPr marL="457200" indent="-457200" algn="just">
              <a:lnSpc>
                <a:spcPct val="80000"/>
              </a:lnSpc>
              <a:defRPr/>
            </a:pPr>
            <a:endParaRPr lang="en-US" sz="2200" u="sng" dirty="0">
              <a:solidFill>
                <a:srgbClr val="336699"/>
              </a:solidFill>
              <a:latin typeface="Corbel" pitchFamily="34" charset="0"/>
              <a:cs typeface="+mn-cs"/>
            </a:endParaRPr>
          </a:p>
          <a:p>
            <a:pPr marL="457200" indent="-457200" algn="just">
              <a:lnSpc>
                <a:spcPct val="80000"/>
              </a:lnSpc>
              <a:defRPr/>
            </a:pPr>
            <a:r>
              <a:rPr lang="en-US" sz="2200" u="sng" dirty="0">
                <a:solidFill>
                  <a:srgbClr val="336699"/>
                </a:solidFill>
                <a:latin typeface="Corbel" pitchFamily="34" charset="0"/>
                <a:cs typeface="+mn-cs"/>
              </a:rPr>
              <a:t>Relations with National Parliaments</a:t>
            </a:r>
          </a:p>
          <a:p>
            <a:pPr marL="457200" indent="-457200" algn="just">
              <a:lnSpc>
                <a:spcPct val="80000"/>
              </a:lnSpc>
              <a:defRPr/>
            </a:pPr>
            <a:endParaRPr lang="en-US" sz="2200" u="sng" dirty="0">
              <a:solidFill>
                <a:srgbClr val="336699"/>
              </a:solidFill>
              <a:latin typeface="Corbel" pitchFamily="34" charset="0"/>
              <a:cs typeface="+mn-cs"/>
            </a:endParaRPr>
          </a:p>
          <a:p>
            <a:pPr marL="457200" indent="-457200" algn="just">
              <a:lnSpc>
                <a:spcPct val="80000"/>
              </a:lnSpc>
              <a:buFont typeface="Arial" pitchFamily="34" charset="0"/>
              <a:buChar char="•"/>
              <a:defRPr/>
            </a:pPr>
            <a:r>
              <a:rPr lang="en-US" sz="2200" dirty="0">
                <a:solidFill>
                  <a:srgbClr val="336699"/>
                </a:solidFill>
                <a:latin typeface="Corbel" pitchFamily="34" charset="0"/>
                <a:cs typeface="+mn-cs"/>
              </a:rPr>
              <a:t>The national parliaments </a:t>
            </a:r>
            <a:r>
              <a:rPr lang="en-US" sz="2200" dirty="0">
                <a:solidFill>
                  <a:srgbClr val="9C3830"/>
                </a:solidFill>
                <a:latin typeface="Corbel" pitchFamily="34" charset="0"/>
                <a:cs typeface="+mn-cs"/>
              </a:rPr>
              <a:t>should be required to take into consideration the positions of regional parliaments</a:t>
            </a:r>
            <a:r>
              <a:rPr lang="en-US" sz="2200" dirty="0">
                <a:solidFill>
                  <a:srgbClr val="336699"/>
                </a:solidFill>
                <a:latin typeface="Corbel" pitchFamily="34" charset="0"/>
                <a:cs typeface="+mn-cs"/>
              </a:rPr>
              <a:t> in areas of their competence</a:t>
            </a:r>
          </a:p>
          <a:p>
            <a:pPr marL="457200" indent="-457200" algn="just">
              <a:lnSpc>
                <a:spcPct val="80000"/>
              </a:lnSpc>
              <a:defRPr/>
            </a:pPr>
            <a:endParaRPr lang="en-US" sz="2200" dirty="0">
              <a:solidFill>
                <a:srgbClr val="336699"/>
              </a:solidFill>
              <a:latin typeface="Corbel" pitchFamily="34" charset="0"/>
              <a:cs typeface="+mn-cs"/>
            </a:endParaRPr>
          </a:p>
          <a:p>
            <a:pPr marL="457200" indent="-457200" algn="just">
              <a:lnSpc>
                <a:spcPct val="80000"/>
              </a:lnSpc>
              <a:buFont typeface="Arial" pitchFamily="34" charset="0"/>
              <a:buChar char="•"/>
              <a:defRPr/>
            </a:pPr>
            <a:r>
              <a:rPr lang="en-US" sz="2200" b="1" dirty="0">
                <a:solidFill>
                  <a:srgbClr val="9C3830"/>
                </a:solidFill>
                <a:latin typeface="Corbel" pitchFamily="34" charset="0"/>
                <a:cs typeface="+mn-cs"/>
              </a:rPr>
              <a:t>The regional positions must be binding</a:t>
            </a:r>
            <a:r>
              <a:rPr lang="en-US" sz="2200" dirty="0">
                <a:solidFill>
                  <a:srgbClr val="9C3830"/>
                </a:solidFill>
                <a:latin typeface="Corbel" pitchFamily="34" charset="0"/>
                <a:cs typeface="+mn-cs"/>
              </a:rPr>
              <a:t> </a:t>
            </a:r>
            <a:r>
              <a:rPr lang="en-US" sz="2200" dirty="0">
                <a:solidFill>
                  <a:srgbClr val="336699"/>
                </a:solidFill>
                <a:latin typeface="Corbel" pitchFamily="34" charset="0"/>
                <a:cs typeface="+mn-cs"/>
              </a:rPr>
              <a:t>in the event of an act falling under the regional exclusive competences</a:t>
            </a:r>
          </a:p>
          <a:p>
            <a:pPr marL="457200" indent="-457200" algn="just">
              <a:lnSpc>
                <a:spcPct val="80000"/>
              </a:lnSpc>
              <a:buFont typeface="Arial" pitchFamily="34" charset="0"/>
              <a:buChar char="•"/>
              <a:defRPr/>
            </a:pPr>
            <a:endParaRPr lang="en-US" sz="2200" dirty="0">
              <a:solidFill>
                <a:srgbClr val="336699"/>
              </a:solidFill>
              <a:latin typeface="Corbel" pitchFamily="34" charset="0"/>
              <a:cs typeface="+mn-cs"/>
            </a:endParaRPr>
          </a:p>
          <a:p>
            <a:pPr marL="457200" indent="-457200" algn="just">
              <a:lnSpc>
                <a:spcPct val="80000"/>
              </a:lnSpc>
              <a:defRPr/>
            </a:pPr>
            <a:endParaRPr lang="it-IT" sz="2200" dirty="0">
              <a:solidFill>
                <a:srgbClr val="336699"/>
              </a:solidFill>
              <a:latin typeface="Corbel" pitchFamily="34" charset="0"/>
              <a:cs typeface="+mn-cs"/>
            </a:endParaRPr>
          </a:p>
          <a:p>
            <a:pPr marL="457200" indent="-457200" algn="just">
              <a:lnSpc>
                <a:spcPct val="80000"/>
              </a:lnSpc>
              <a:buFont typeface="Arial" charset="0"/>
              <a:buChar char="•"/>
              <a:defRPr/>
            </a:pPr>
            <a:endParaRPr lang="it-IT" sz="2200" dirty="0">
              <a:solidFill>
                <a:srgbClr val="336699"/>
              </a:solidFill>
              <a:latin typeface="Corbel" pitchFamily="34" charset="0"/>
              <a:cs typeface="+mn-cs"/>
            </a:endParaRPr>
          </a:p>
          <a:p>
            <a:pPr marL="457200" indent="-457200" algn="just">
              <a:lnSpc>
                <a:spcPct val="80000"/>
              </a:lnSpc>
              <a:buFont typeface="Arial" charset="0"/>
              <a:buChar char="•"/>
              <a:defRPr/>
            </a:pPr>
            <a:endParaRPr lang="it-IT" sz="2200" dirty="0">
              <a:solidFill>
                <a:srgbClr val="336699"/>
              </a:solidFill>
              <a:latin typeface="Corbel" pitchFamily="34" charset="0"/>
              <a:cs typeface="+mn-cs"/>
            </a:endParaRPr>
          </a:p>
          <a:p>
            <a:pPr marL="914400" lvl="1" indent="-457200" algn="just">
              <a:lnSpc>
                <a:spcPct val="80000"/>
              </a:lnSpc>
              <a:buFont typeface="Arial" charset="0"/>
              <a:buChar char="•"/>
              <a:defRPr/>
            </a:pPr>
            <a:endParaRPr lang="it-IT" sz="2200" dirty="0">
              <a:solidFill>
                <a:schemeClr val="accent1">
                  <a:lumMod val="75000"/>
                </a:schemeClr>
              </a:solidFill>
              <a:latin typeface="Corbel" pitchFamily="34" charset="0"/>
              <a:cs typeface="+mn-cs"/>
            </a:endParaRPr>
          </a:p>
          <a:p>
            <a:pPr marL="457200" indent="-457200" algn="just">
              <a:lnSpc>
                <a:spcPct val="80000"/>
              </a:lnSpc>
              <a:defRPr/>
            </a:pPr>
            <a:endParaRPr lang="it-IT" sz="2200" b="1" dirty="0">
              <a:latin typeface="Corbel" pitchFamily="34" charset="0"/>
              <a:cs typeface="+mn-cs"/>
            </a:endParaRPr>
          </a:p>
          <a:p>
            <a:pPr marL="457200" indent="-457200" algn="just">
              <a:lnSpc>
                <a:spcPct val="130000"/>
              </a:lnSpc>
              <a:defRPr/>
            </a:pPr>
            <a:endParaRPr lang="it-IT" sz="2800" dirty="0">
              <a:solidFill>
                <a:srgbClr val="002060"/>
              </a:solidFill>
              <a:latin typeface="Calibri" pitchFamily="34" charset="0"/>
              <a:cs typeface="+mn-cs"/>
            </a:endParaRPr>
          </a:p>
          <a:p>
            <a:pPr marL="457200" indent="-457200" algn="just">
              <a:lnSpc>
                <a:spcPct val="80000"/>
              </a:lnSpc>
              <a:spcBef>
                <a:spcPct val="20000"/>
              </a:spcBef>
              <a:buFont typeface="Arial" charset="0"/>
              <a:buChar char="•"/>
              <a:defRPr/>
            </a:pPr>
            <a:endParaRPr lang="it-IT" sz="2500" dirty="0">
              <a:latin typeface="Calibri" pitchFamily="34" charset="0"/>
              <a:cs typeface="+mn-cs"/>
            </a:endParaRPr>
          </a:p>
        </p:txBody>
      </p:sp>
      <p:graphicFrame>
        <p:nvGraphicFramePr>
          <p:cNvPr id="22530" name="Object 48"/>
          <p:cNvGraphicFramePr>
            <a:graphicFrameLocks noChangeAspect="1"/>
          </p:cNvGraphicFramePr>
          <p:nvPr/>
        </p:nvGraphicFramePr>
        <p:xfrm>
          <a:off x="8347075" y="381000"/>
          <a:ext cx="806450" cy="6477000"/>
        </p:xfrm>
        <a:graphic>
          <a:graphicData uri="http://schemas.openxmlformats.org/presentationml/2006/ole">
            <p:oleObj spid="_x0000_s22530" name="CorelDRAW" r:id="rId4" imgW="893064" imgH="6858000" progId="">
              <p:embed/>
            </p:oleObj>
          </a:graphicData>
        </a:graphic>
      </p:graphicFrame>
      <p:sp>
        <p:nvSpPr>
          <p:cNvPr id="22532" name="Line 28"/>
          <p:cNvSpPr>
            <a:spLocks noChangeShapeType="1"/>
          </p:cNvSpPr>
          <p:nvPr/>
        </p:nvSpPr>
        <p:spPr bwMode="auto">
          <a:xfrm flipH="1" flipV="1">
            <a:off x="0" y="1219200"/>
            <a:ext cx="8305800" cy="0"/>
          </a:xfrm>
          <a:prstGeom prst="line">
            <a:avLst/>
          </a:prstGeom>
          <a:noFill/>
          <a:ln w="38100">
            <a:solidFill>
              <a:srgbClr val="336699"/>
            </a:solidFill>
            <a:round/>
            <a:headEnd/>
            <a:tailEnd/>
          </a:ln>
        </p:spPr>
        <p:txBody>
          <a:bodyPr/>
          <a:lstStyle/>
          <a:p>
            <a:endParaRPr lang="it-IT"/>
          </a:p>
        </p:txBody>
      </p:sp>
      <p:sp>
        <p:nvSpPr>
          <p:cNvPr id="12" name="Segnaposto numero diapositiva 11"/>
          <p:cNvSpPr>
            <a:spLocks noGrp="1"/>
          </p:cNvSpPr>
          <p:nvPr>
            <p:ph type="sldNum" sz="quarter" idx="12"/>
          </p:nvPr>
        </p:nvSpPr>
        <p:spPr/>
        <p:txBody>
          <a:bodyPr/>
          <a:lstStyle/>
          <a:p>
            <a:pPr>
              <a:defRPr/>
            </a:pPr>
            <a:fld id="{9EEA56A4-4255-4B16-A3F1-BDEF0A7B49A9}" type="slidenum">
              <a:rPr lang="en-US" smtClean="0"/>
              <a:pPr>
                <a:defRPr/>
              </a:pPr>
              <a:t>16</a:t>
            </a:fld>
            <a:endParaRPr lang="en-US"/>
          </a:p>
        </p:txBody>
      </p:sp>
      <p:pic>
        <p:nvPicPr>
          <p:cNvPr id="22534" name="Picture 12" descr="http://www.calre.be/images/CalreLogo.gif"/>
          <p:cNvPicPr>
            <a:picLocks noChangeAspect="1" noChangeArrowheads="1"/>
          </p:cNvPicPr>
          <p:nvPr/>
        </p:nvPicPr>
        <p:blipFill>
          <a:blip r:embed="rId5" cstate="print"/>
          <a:srcRect/>
          <a:stretch>
            <a:fillRect/>
          </a:stretch>
        </p:blipFill>
        <p:spPr bwMode="auto">
          <a:xfrm>
            <a:off x="6875463" y="115888"/>
            <a:ext cx="1081087" cy="960437"/>
          </a:xfrm>
          <a:prstGeom prst="rect">
            <a:avLst/>
          </a:prstGeom>
          <a:noFill/>
          <a:ln w="9525">
            <a:noFill/>
            <a:miter lim="800000"/>
            <a:headEnd/>
            <a:tailEnd/>
          </a:ln>
        </p:spPr>
      </p:pic>
      <p:pic>
        <p:nvPicPr>
          <p:cNvPr id="22535" name="Picture 2" descr="C:\Users\GUERINO.SCARPONE\Desktop\Disco c\Scarpone\SCARPONE\FOTO\REGABRCO-oro.bmp"/>
          <p:cNvPicPr>
            <a:picLocks noChangeAspect="1" noChangeArrowheads="1"/>
          </p:cNvPicPr>
          <p:nvPr/>
        </p:nvPicPr>
        <p:blipFill>
          <a:blip r:embed="rId6" cstate="print"/>
          <a:srcRect/>
          <a:stretch>
            <a:fillRect/>
          </a:stretch>
        </p:blipFill>
        <p:spPr bwMode="auto">
          <a:xfrm>
            <a:off x="250825" y="141288"/>
            <a:ext cx="576263" cy="935037"/>
          </a:xfrm>
          <a:prstGeom prst="rect">
            <a:avLst/>
          </a:prstGeom>
          <a:noFill/>
          <a:ln w="9525">
            <a:noFill/>
            <a:miter lim="800000"/>
            <a:headEnd/>
            <a:tailEnd/>
          </a:ln>
        </p:spPr>
      </p:pic>
      <p:pic>
        <p:nvPicPr>
          <p:cNvPr id="22536" name="Picture 3" descr="C:\Users\GUERINO.SCARPONE\Desktop\Disco c\Scarpone\SCARPONE\FOTO\LogoCRoro.bmp"/>
          <p:cNvPicPr>
            <a:picLocks noChangeAspect="1" noChangeArrowheads="1"/>
          </p:cNvPicPr>
          <p:nvPr/>
        </p:nvPicPr>
        <p:blipFill>
          <a:blip r:embed="rId7" cstate="print"/>
          <a:srcRect/>
          <a:stretch>
            <a:fillRect/>
          </a:stretch>
        </p:blipFill>
        <p:spPr bwMode="auto">
          <a:xfrm>
            <a:off x="974725" y="200025"/>
            <a:ext cx="793750" cy="7921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ottotitolo 2"/>
          <p:cNvSpPr txBox="1">
            <a:spLocks/>
          </p:cNvSpPr>
          <p:nvPr/>
        </p:nvSpPr>
        <p:spPr>
          <a:xfrm>
            <a:off x="0" y="1196975"/>
            <a:ext cx="8243888" cy="5327650"/>
          </a:xfrm>
          <a:prstGeom prst="rect">
            <a:avLst/>
          </a:prstGeom>
        </p:spPr>
        <p:txBody>
          <a:bodyPr>
            <a:normAutofit/>
          </a:bodyPr>
          <a:lstStyle/>
          <a:p>
            <a:pPr marL="457200" indent="-457200" algn="ctr">
              <a:defRPr/>
            </a:pPr>
            <a:r>
              <a:rPr lang="it-IT" sz="1400" b="1" dirty="0">
                <a:solidFill>
                  <a:srgbClr val="9C3830"/>
                </a:solidFill>
                <a:latin typeface="Corbel" pitchFamily="34" charset="0"/>
              </a:rPr>
              <a:t>WORKING GROUP ON SUBSIDIARITY</a:t>
            </a:r>
          </a:p>
          <a:p>
            <a:pPr marL="457200" indent="-457200" algn="ctr">
              <a:defRPr/>
            </a:pPr>
            <a:r>
              <a:rPr lang="it-IT" sz="2000" b="1" dirty="0">
                <a:solidFill>
                  <a:srgbClr val="9C3830"/>
                </a:solidFill>
                <a:latin typeface="Corbel" pitchFamily="34" charset="0"/>
              </a:rPr>
              <a:t>Critical Consideration</a:t>
            </a:r>
          </a:p>
          <a:p>
            <a:pPr marL="457200" indent="-457200" algn="just">
              <a:lnSpc>
                <a:spcPct val="80000"/>
              </a:lnSpc>
              <a:defRPr/>
            </a:pPr>
            <a:endParaRPr lang="en-US" sz="2200" dirty="0">
              <a:solidFill>
                <a:srgbClr val="336699"/>
              </a:solidFill>
              <a:latin typeface="Corbel" pitchFamily="34" charset="0"/>
              <a:cs typeface="+mn-cs"/>
            </a:endParaRPr>
          </a:p>
          <a:p>
            <a:pPr marL="457200" indent="-457200" algn="just">
              <a:lnSpc>
                <a:spcPct val="80000"/>
              </a:lnSpc>
              <a:defRPr/>
            </a:pPr>
            <a:r>
              <a:rPr lang="en-US" sz="2200" u="sng" dirty="0">
                <a:solidFill>
                  <a:srgbClr val="336699"/>
                </a:solidFill>
                <a:latin typeface="Corbel" pitchFamily="34" charset="0"/>
                <a:cs typeface="+mn-cs"/>
              </a:rPr>
              <a:t>Relationship with the Committee of the Regions</a:t>
            </a:r>
          </a:p>
          <a:p>
            <a:pPr marL="457200" indent="-457200" algn="just">
              <a:lnSpc>
                <a:spcPct val="80000"/>
              </a:lnSpc>
              <a:defRPr/>
            </a:pPr>
            <a:endParaRPr lang="en-US" sz="2200" dirty="0">
              <a:solidFill>
                <a:srgbClr val="336699"/>
              </a:solidFill>
              <a:latin typeface="Corbel" pitchFamily="34" charset="0"/>
              <a:cs typeface="+mn-cs"/>
            </a:endParaRPr>
          </a:p>
          <a:p>
            <a:pPr marL="457200" indent="-457200" algn="just">
              <a:lnSpc>
                <a:spcPct val="80000"/>
              </a:lnSpc>
              <a:buFont typeface="Arial" pitchFamily="34" charset="0"/>
              <a:buChar char="•"/>
              <a:defRPr/>
            </a:pPr>
            <a:r>
              <a:rPr lang="en-US" sz="2200" dirty="0">
                <a:solidFill>
                  <a:srgbClr val="9C3830"/>
                </a:solidFill>
                <a:latin typeface="Corbel" pitchFamily="34" charset="0"/>
                <a:cs typeface="+mn-cs"/>
              </a:rPr>
              <a:t>It should be strengthened the participation of the CALRE</a:t>
            </a:r>
            <a:r>
              <a:rPr lang="en-US" sz="2200" dirty="0">
                <a:solidFill>
                  <a:srgbClr val="336699"/>
                </a:solidFill>
                <a:latin typeface="Corbel" pitchFamily="34" charset="0"/>
                <a:cs typeface="+mn-cs"/>
              </a:rPr>
              <a:t> to the main instruments put in place by the CoR for the control of subsidiarity: SMN; expert group on subsidiarity; REGPEX</a:t>
            </a:r>
          </a:p>
          <a:p>
            <a:pPr marL="457200" indent="-457200" algn="just">
              <a:lnSpc>
                <a:spcPct val="80000"/>
              </a:lnSpc>
              <a:defRPr/>
            </a:pPr>
            <a:endParaRPr lang="en-US" sz="2200" dirty="0">
              <a:solidFill>
                <a:srgbClr val="336699"/>
              </a:solidFill>
              <a:latin typeface="Corbel" pitchFamily="34" charset="0"/>
              <a:cs typeface="+mn-cs"/>
            </a:endParaRPr>
          </a:p>
          <a:p>
            <a:pPr marL="457200" indent="-457200" algn="just">
              <a:lnSpc>
                <a:spcPct val="80000"/>
              </a:lnSpc>
              <a:buFont typeface="Arial" pitchFamily="34" charset="0"/>
              <a:buChar char="•"/>
              <a:defRPr/>
            </a:pPr>
            <a:r>
              <a:rPr lang="en-US" sz="2200" dirty="0">
                <a:solidFill>
                  <a:srgbClr val="336699"/>
                </a:solidFill>
                <a:latin typeface="Corbel" pitchFamily="34" charset="0"/>
                <a:cs typeface="+mn-cs"/>
              </a:rPr>
              <a:t>In order to encourage the work of the regional parliaments, the CoR should strive </a:t>
            </a:r>
            <a:r>
              <a:rPr lang="en-US" sz="2200" dirty="0">
                <a:solidFill>
                  <a:srgbClr val="9C3830"/>
                </a:solidFill>
                <a:latin typeface="Corbel" pitchFamily="34" charset="0"/>
                <a:cs typeface="+mn-cs"/>
              </a:rPr>
              <a:t>to give feedback of the actual incidence of the opinions expressed by them</a:t>
            </a:r>
            <a:r>
              <a:rPr lang="en-US" sz="2200" dirty="0">
                <a:solidFill>
                  <a:srgbClr val="336699"/>
                </a:solidFill>
                <a:latin typeface="Corbel" pitchFamily="34" charset="0"/>
                <a:cs typeface="+mn-cs"/>
              </a:rPr>
              <a:t>, as well as the results of consultations</a:t>
            </a:r>
          </a:p>
          <a:p>
            <a:pPr marL="457200" indent="-457200" algn="just">
              <a:lnSpc>
                <a:spcPct val="80000"/>
              </a:lnSpc>
              <a:defRPr/>
            </a:pPr>
            <a:endParaRPr lang="en-US" sz="2200" dirty="0">
              <a:solidFill>
                <a:srgbClr val="336699"/>
              </a:solidFill>
              <a:latin typeface="Corbel" pitchFamily="34" charset="0"/>
              <a:cs typeface="+mn-cs"/>
            </a:endParaRPr>
          </a:p>
          <a:p>
            <a:pPr marL="457200" indent="-457200" algn="just">
              <a:lnSpc>
                <a:spcPct val="80000"/>
              </a:lnSpc>
              <a:buFont typeface="Arial" pitchFamily="34" charset="0"/>
              <a:buChar char="•"/>
              <a:defRPr/>
            </a:pPr>
            <a:r>
              <a:rPr lang="en-US" sz="2200" dirty="0">
                <a:solidFill>
                  <a:srgbClr val="336699"/>
                </a:solidFill>
                <a:latin typeface="Corbel" pitchFamily="34" charset="0"/>
                <a:cs typeface="+mn-cs"/>
              </a:rPr>
              <a:t>The work of the CoR </a:t>
            </a:r>
            <a:r>
              <a:rPr lang="en-US" sz="2200" dirty="0">
                <a:solidFill>
                  <a:srgbClr val="9C3830"/>
                </a:solidFill>
                <a:latin typeface="Corbel" pitchFamily="34" charset="0"/>
                <a:cs typeface="+mn-cs"/>
              </a:rPr>
              <a:t>should be better known, widespread and participated in the regional system</a:t>
            </a:r>
            <a:r>
              <a:rPr lang="en-US" sz="2200" dirty="0">
                <a:solidFill>
                  <a:srgbClr val="336699"/>
                </a:solidFill>
                <a:latin typeface="Corbel" pitchFamily="34" charset="0"/>
                <a:cs typeface="+mn-cs"/>
              </a:rPr>
              <a:t> for a fruitful mutual exchange</a:t>
            </a:r>
            <a:endParaRPr lang="it-IT" sz="2200" dirty="0">
              <a:solidFill>
                <a:srgbClr val="336699"/>
              </a:solidFill>
              <a:latin typeface="Corbel" pitchFamily="34" charset="0"/>
              <a:cs typeface="+mn-cs"/>
            </a:endParaRPr>
          </a:p>
          <a:p>
            <a:pPr marL="457200" indent="-457200" algn="just">
              <a:lnSpc>
                <a:spcPct val="80000"/>
              </a:lnSpc>
              <a:buFont typeface="Arial" charset="0"/>
              <a:buChar char="•"/>
              <a:defRPr/>
            </a:pPr>
            <a:endParaRPr lang="it-IT" sz="2200" dirty="0">
              <a:solidFill>
                <a:srgbClr val="336699"/>
              </a:solidFill>
              <a:latin typeface="Corbel" pitchFamily="34" charset="0"/>
              <a:cs typeface="+mn-cs"/>
            </a:endParaRPr>
          </a:p>
          <a:p>
            <a:pPr marL="457200" indent="-457200" algn="just">
              <a:lnSpc>
                <a:spcPct val="80000"/>
              </a:lnSpc>
              <a:buFont typeface="Arial" charset="0"/>
              <a:buChar char="•"/>
              <a:defRPr/>
            </a:pPr>
            <a:endParaRPr lang="it-IT" sz="2200" dirty="0">
              <a:solidFill>
                <a:srgbClr val="336699"/>
              </a:solidFill>
              <a:latin typeface="Corbel" pitchFamily="34" charset="0"/>
              <a:cs typeface="+mn-cs"/>
            </a:endParaRPr>
          </a:p>
          <a:p>
            <a:pPr marL="914400" lvl="1" indent="-457200" algn="just">
              <a:lnSpc>
                <a:spcPct val="80000"/>
              </a:lnSpc>
              <a:buFont typeface="Arial" charset="0"/>
              <a:buChar char="•"/>
              <a:defRPr/>
            </a:pPr>
            <a:endParaRPr lang="it-IT" sz="2200" dirty="0">
              <a:solidFill>
                <a:schemeClr val="accent1">
                  <a:lumMod val="75000"/>
                </a:schemeClr>
              </a:solidFill>
              <a:latin typeface="Corbel" pitchFamily="34" charset="0"/>
              <a:cs typeface="+mn-cs"/>
            </a:endParaRPr>
          </a:p>
          <a:p>
            <a:pPr marL="457200" indent="-457200" algn="just">
              <a:lnSpc>
                <a:spcPct val="80000"/>
              </a:lnSpc>
              <a:defRPr/>
            </a:pPr>
            <a:endParaRPr lang="it-IT" sz="2200" b="1" dirty="0">
              <a:latin typeface="Corbel" pitchFamily="34" charset="0"/>
              <a:cs typeface="+mn-cs"/>
            </a:endParaRPr>
          </a:p>
          <a:p>
            <a:pPr marL="457200" indent="-457200" algn="just">
              <a:lnSpc>
                <a:spcPct val="130000"/>
              </a:lnSpc>
              <a:defRPr/>
            </a:pPr>
            <a:endParaRPr lang="it-IT" sz="2800" dirty="0">
              <a:solidFill>
                <a:srgbClr val="002060"/>
              </a:solidFill>
              <a:latin typeface="Calibri" pitchFamily="34" charset="0"/>
              <a:cs typeface="+mn-cs"/>
            </a:endParaRPr>
          </a:p>
          <a:p>
            <a:pPr marL="457200" indent="-457200" algn="just">
              <a:lnSpc>
                <a:spcPct val="80000"/>
              </a:lnSpc>
              <a:spcBef>
                <a:spcPct val="20000"/>
              </a:spcBef>
              <a:buFont typeface="Arial" charset="0"/>
              <a:buChar char="•"/>
              <a:defRPr/>
            </a:pPr>
            <a:endParaRPr lang="it-IT" sz="2500" dirty="0">
              <a:latin typeface="Calibri" pitchFamily="34" charset="0"/>
              <a:cs typeface="+mn-cs"/>
            </a:endParaRPr>
          </a:p>
        </p:txBody>
      </p:sp>
      <p:graphicFrame>
        <p:nvGraphicFramePr>
          <p:cNvPr id="23554" name="Object 48"/>
          <p:cNvGraphicFramePr>
            <a:graphicFrameLocks noChangeAspect="1"/>
          </p:cNvGraphicFramePr>
          <p:nvPr/>
        </p:nvGraphicFramePr>
        <p:xfrm>
          <a:off x="8347075" y="381000"/>
          <a:ext cx="806450" cy="6477000"/>
        </p:xfrm>
        <a:graphic>
          <a:graphicData uri="http://schemas.openxmlformats.org/presentationml/2006/ole">
            <p:oleObj spid="_x0000_s23554" name="CorelDRAW" r:id="rId4" imgW="893064" imgH="6858000" progId="">
              <p:embed/>
            </p:oleObj>
          </a:graphicData>
        </a:graphic>
      </p:graphicFrame>
      <p:sp>
        <p:nvSpPr>
          <p:cNvPr id="23556" name="Line 28"/>
          <p:cNvSpPr>
            <a:spLocks noChangeShapeType="1"/>
          </p:cNvSpPr>
          <p:nvPr/>
        </p:nvSpPr>
        <p:spPr bwMode="auto">
          <a:xfrm flipH="1" flipV="1">
            <a:off x="0" y="1219200"/>
            <a:ext cx="8305800" cy="0"/>
          </a:xfrm>
          <a:prstGeom prst="line">
            <a:avLst/>
          </a:prstGeom>
          <a:noFill/>
          <a:ln w="38100">
            <a:solidFill>
              <a:srgbClr val="336699"/>
            </a:solidFill>
            <a:round/>
            <a:headEnd/>
            <a:tailEnd/>
          </a:ln>
        </p:spPr>
        <p:txBody>
          <a:bodyPr/>
          <a:lstStyle/>
          <a:p>
            <a:endParaRPr lang="it-IT"/>
          </a:p>
        </p:txBody>
      </p:sp>
      <p:sp>
        <p:nvSpPr>
          <p:cNvPr id="12" name="Segnaposto numero diapositiva 11"/>
          <p:cNvSpPr>
            <a:spLocks noGrp="1"/>
          </p:cNvSpPr>
          <p:nvPr>
            <p:ph type="sldNum" sz="quarter" idx="12"/>
          </p:nvPr>
        </p:nvSpPr>
        <p:spPr/>
        <p:txBody>
          <a:bodyPr/>
          <a:lstStyle/>
          <a:p>
            <a:pPr>
              <a:defRPr/>
            </a:pPr>
            <a:fld id="{1A3BB7CA-AF8C-4089-98DA-2860A8B118C6}" type="slidenum">
              <a:rPr lang="en-US" smtClean="0"/>
              <a:pPr>
                <a:defRPr/>
              </a:pPr>
              <a:t>17</a:t>
            </a:fld>
            <a:endParaRPr lang="en-US"/>
          </a:p>
        </p:txBody>
      </p:sp>
      <p:pic>
        <p:nvPicPr>
          <p:cNvPr id="23558" name="Picture 12" descr="http://www.calre.be/images/CalreLogo.gif"/>
          <p:cNvPicPr>
            <a:picLocks noChangeAspect="1" noChangeArrowheads="1"/>
          </p:cNvPicPr>
          <p:nvPr/>
        </p:nvPicPr>
        <p:blipFill>
          <a:blip r:embed="rId5" cstate="print"/>
          <a:srcRect/>
          <a:stretch>
            <a:fillRect/>
          </a:stretch>
        </p:blipFill>
        <p:spPr bwMode="auto">
          <a:xfrm>
            <a:off x="6875463" y="115888"/>
            <a:ext cx="1081087" cy="960437"/>
          </a:xfrm>
          <a:prstGeom prst="rect">
            <a:avLst/>
          </a:prstGeom>
          <a:noFill/>
          <a:ln w="9525">
            <a:noFill/>
            <a:miter lim="800000"/>
            <a:headEnd/>
            <a:tailEnd/>
          </a:ln>
        </p:spPr>
      </p:pic>
      <p:pic>
        <p:nvPicPr>
          <p:cNvPr id="23559" name="Picture 2" descr="C:\Users\GUERINO.SCARPONE\Desktop\Disco c\Scarpone\SCARPONE\FOTO\REGABRCO-oro.bmp"/>
          <p:cNvPicPr>
            <a:picLocks noChangeAspect="1" noChangeArrowheads="1"/>
          </p:cNvPicPr>
          <p:nvPr/>
        </p:nvPicPr>
        <p:blipFill>
          <a:blip r:embed="rId6" cstate="print"/>
          <a:srcRect/>
          <a:stretch>
            <a:fillRect/>
          </a:stretch>
        </p:blipFill>
        <p:spPr bwMode="auto">
          <a:xfrm>
            <a:off x="250825" y="141288"/>
            <a:ext cx="576263" cy="935037"/>
          </a:xfrm>
          <a:prstGeom prst="rect">
            <a:avLst/>
          </a:prstGeom>
          <a:noFill/>
          <a:ln w="9525">
            <a:noFill/>
            <a:miter lim="800000"/>
            <a:headEnd/>
            <a:tailEnd/>
          </a:ln>
        </p:spPr>
      </p:pic>
      <p:pic>
        <p:nvPicPr>
          <p:cNvPr id="23560" name="Picture 3" descr="C:\Users\GUERINO.SCARPONE\Desktop\Disco c\Scarpone\SCARPONE\FOTO\LogoCRoro.bmp"/>
          <p:cNvPicPr>
            <a:picLocks noChangeAspect="1" noChangeArrowheads="1"/>
          </p:cNvPicPr>
          <p:nvPr/>
        </p:nvPicPr>
        <p:blipFill>
          <a:blip r:embed="rId7" cstate="print"/>
          <a:srcRect/>
          <a:stretch>
            <a:fillRect/>
          </a:stretch>
        </p:blipFill>
        <p:spPr bwMode="auto">
          <a:xfrm>
            <a:off x="974725" y="200025"/>
            <a:ext cx="793750" cy="7921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Sottotitolo 2"/>
          <p:cNvSpPr txBox="1">
            <a:spLocks/>
          </p:cNvSpPr>
          <p:nvPr/>
        </p:nvSpPr>
        <p:spPr bwMode="auto">
          <a:xfrm>
            <a:off x="0" y="1196975"/>
            <a:ext cx="8316913" cy="4968875"/>
          </a:xfrm>
          <a:prstGeom prst="rect">
            <a:avLst/>
          </a:prstGeom>
          <a:noFill/>
          <a:ln w="9525">
            <a:noFill/>
            <a:miter lim="800000"/>
            <a:headEnd/>
            <a:tailEnd/>
          </a:ln>
        </p:spPr>
        <p:txBody>
          <a:bodyPr/>
          <a:lstStyle/>
          <a:p>
            <a:pPr marL="457200" indent="-457200" algn="ctr">
              <a:defRPr/>
            </a:pPr>
            <a:r>
              <a:rPr lang="it-IT" sz="2000" b="1" dirty="0">
                <a:solidFill>
                  <a:srgbClr val="800000"/>
                </a:solidFill>
                <a:latin typeface="Corbel" pitchFamily="34" charset="0"/>
              </a:rPr>
              <a:t> </a:t>
            </a:r>
            <a:r>
              <a:rPr lang="it-IT" sz="1400" b="1" dirty="0">
                <a:solidFill>
                  <a:srgbClr val="9C3830"/>
                </a:solidFill>
                <a:latin typeface="Corbel" pitchFamily="34" charset="0"/>
              </a:rPr>
              <a:t>WORKING GROUP ON SUBSIDIARITY</a:t>
            </a:r>
          </a:p>
          <a:p>
            <a:pPr marL="457200" indent="-457200" algn="ctr">
              <a:defRPr/>
            </a:pPr>
            <a:r>
              <a:rPr lang="en-US" sz="2000" b="1" dirty="0">
                <a:solidFill>
                  <a:srgbClr val="9C3830"/>
                </a:solidFill>
                <a:latin typeface="Corbel" pitchFamily="34" charset="0"/>
              </a:rPr>
              <a:t>Strategies for the strengthening of regional participation</a:t>
            </a:r>
            <a:endParaRPr lang="it-IT" sz="2400" b="1" dirty="0">
              <a:solidFill>
                <a:schemeClr val="accent1">
                  <a:lumMod val="75000"/>
                </a:schemeClr>
              </a:solidFill>
              <a:latin typeface="Corbel" pitchFamily="34" charset="0"/>
            </a:endParaRPr>
          </a:p>
          <a:p>
            <a:pPr marL="457200" indent="-457200" algn="just">
              <a:lnSpc>
                <a:spcPct val="80000"/>
              </a:lnSpc>
              <a:defRPr/>
            </a:pPr>
            <a:endParaRPr lang="it-IT" sz="2400" b="1" dirty="0">
              <a:solidFill>
                <a:schemeClr val="accent1">
                  <a:lumMod val="75000"/>
                </a:schemeClr>
              </a:solidFill>
              <a:latin typeface="Corbel" pitchFamily="34" charset="0"/>
            </a:endParaRPr>
          </a:p>
          <a:p>
            <a:pPr marL="457200" indent="-457200" algn="just">
              <a:lnSpc>
                <a:spcPct val="80000"/>
              </a:lnSpc>
              <a:defRPr/>
            </a:pPr>
            <a:r>
              <a:rPr lang="en-US" sz="2400" b="1" dirty="0">
                <a:solidFill>
                  <a:schemeClr val="accent1">
                    <a:lumMod val="75000"/>
                  </a:schemeClr>
                </a:solidFill>
                <a:latin typeface="Corbel" pitchFamily="34" charset="0"/>
              </a:rPr>
              <a:t>The importance of doing 'critical mass':</a:t>
            </a:r>
          </a:p>
          <a:p>
            <a:pPr marL="457200" indent="-457200" algn="just">
              <a:lnSpc>
                <a:spcPct val="80000"/>
              </a:lnSpc>
              <a:defRPr/>
            </a:pPr>
            <a:endParaRPr lang="en-US" sz="2400" dirty="0">
              <a:solidFill>
                <a:schemeClr val="accent1">
                  <a:lumMod val="75000"/>
                </a:schemeClr>
              </a:solidFill>
              <a:latin typeface="Corbel" pitchFamily="34" charset="0"/>
            </a:endParaRPr>
          </a:p>
          <a:p>
            <a:pPr marL="457200" indent="-457200">
              <a:lnSpc>
                <a:spcPct val="80000"/>
              </a:lnSpc>
              <a:buFont typeface="Arial" pitchFamily="34" charset="0"/>
              <a:buChar char="•"/>
              <a:defRPr/>
            </a:pPr>
            <a:r>
              <a:rPr lang="en-US" sz="2400" dirty="0">
                <a:solidFill>
                  <a:schemeClr val="accent1">
                    <a:lumMod val="75000"/>
                  </a:schemeClr>
                </a:solidFill>
                <a:latin typeface="Corbel" pitchFamily="34" charset="0"/>
              </a:rPr>
              <a:t>only </a:t>
            </a:r>
            <a:r>
              <a:rPr lang="en-US" sz="2400" dirty="0">
                <a:solidFill>
                  <a:srgbClr val="9C3830"/>
                </a:solidFill>
                <a:latin typeface="Corbel" pitchFamily="34" charset="0"/>
              </a:rPr>
              <a:t>the achievement of a certain 'critical mass'</a:t>
            </a:r>
            <a:r>
              <a:rPr lang="en-US" sz="2400" dirty="0">
                <a:solidFill>
                  <a:schemeClr val="accent1">
                    <a:lumMod val="75000"/>
                  </a:schemeClr>
                </a:solidFill>
                <a:latin typeface="Corbel" pitchFamily="34" charset="0"/>
              </a:rPr>
              <a:t> will allow the PR to ensure that their reasoned opinions on subsidiarity will influence the European decision-making process</a:t>
            </a:r>
            <a:endParaRPr lang="it-IT" sz="2200" dirty="0">
              <a:solidFill>
                <a:schemeClr val="accent1">
                  <a:lumMod val="75000"/>
                </a:schemeClr>
              </a:solidFill>
              <a:latin typeface="Corbel" pitchFamily="34" charset="0"/>
            </a:endParaRPr>
          </a:p>
          <a:p>
            <a:pPr marL="457200" indent="-457200" algn="just">
              <a:lnSpc>
                <a:spcPct val="80000"/>
              </a:lnSpc>
              <a:defRPr/>
            </a:pPr>
            <a:r>
              <a:rPr lang="it-IT" sz="2200" dirty="0">
                <a:solidFill>
                  <a:schemeClr val="accent1">
                    <a:lumMod val="75000"/>
                  </a:schemeClr>
                </a:solidFill>
                <a:latin typeface="Corbel" pitchFamily="34" charset="0"/>
              </a:rPr>
              <a:t>	</a:t>
            </a:r>
            <a:endParaRPr lang="it-IT" sz="2000" b="1" dirty="0">
              <a:solidFill>
                <a:schemeClr val="accent1">
                  <a:lumMod val="75000"/>
                </a:schemeClr>
              </a:solidFill>
              <a:latin typeface="Corbel" pitchFamily="34" charset="0"/>
            </a:endParaRPr>
          </a:p>
          <a:p>
            <a:pPr marL="457200" indent="-457200" algn="just">
              <a:lnSpc>
                <a:spcPct val="80000"/>
              </a:lnSpc>
              <a:defRPr/>
            </a:pPr>
            <a:r>
              <a:rPr lang="it-IT" sz="2000" b="1" dirty="0">
                <a:solidFill>
                  <a:schemeClr val="accent1">
                    <a:lumMod val="75000"/>
                  </a:schemeClr>
                </a:solidFill>
                <a:latin typeface="Corbel" pitchFamily="34" charset="0"/>
              </a:rPr>
              <a:t>			</a:t>
            </a:r>
            <a:endParaRPr lang="it-IT" sz="2000" b="1" dirty="0">
              <a:solidFill>
                <a:srgbClr val="9C3830"/>
              </a:solidFill>
              <a:latin typeface="Corbel" pitchFamily="34" charset="0"/>
            </a:endParaRPr>
          </a:p>
          <a:p>
            <a:pPr marL="457200" indent="-457200" algn="ctr">
              <a:lnSpc>
                <a:spcPct val="80000"/>
              </a:lnSpc>
              <a:defRPr/>
            </a:pPr>
            <a:endParaRPr lang="it-IT" sz="2000" dirty="0">
              <a:solidFill>
                <a:schemeClr val="accent1"/>
              </a:solidFill>
              <a:latin typeface="Corbel" pitchFamily="34" charset="0"/>
            </a:endParaRPr>
          </a:p>
          <a:p>
            <a:pPr marL="457200" indent="-457200" algn="just">
              <a:lnSpc>
                <a:spcPct val="80000"/>
              </a:lnSpc>
              <a:defRPr/>
            </a:pPr>
            <a:endParaRPr lang="it-IT" sz="2000" u="sng" dirty="0">
              <a:solidFill>
                <a:srgbClr val="336699"/>
              </a:solidFill>
              <a:latin typeface="Corbel" pitchFamily="34" charset="0"/>
            </a:endParaRPr>
          </a:p>
        </p:txBody>
      </p:sp>
      <p:graphicFrame>
        <p:nvGraphicFramePr>
          <p:cNvPr id="25602" name="Object 48"/>
          <p:cNvGraphicFramePr>
            <a:graphicFrameLocks noChangeAspect="1"/>
          </p:cNvGraphicFramePr>
          <p:nvPr/>
        </p:nvGraphicFramePr>
        <p:xfrm>
          <a:off x="8347075" y="381000"/>
          <a:ext cx="806450" cy="6477000"/>
        </p:xfrm>
        <a:graphic>
          <a:graphicData uri="http://schemas.openxmlformats.org/presentationml/2006/ole">
            <p:oleObj spid="_x0000_s25602" name="CorelDRAW" r:id="rId3" imgW="893064" imgH="6858000" progId="">
              <p:embed/>
            </p:oleObj>
          </a:graphicData>
        </a:graphic>
      </p:graphicFrame>
      <p:sp>
        <p:nvSpPr>
          <p:cNvPr id="25604" name="Line 28"/>
          <p:cNvSpPr>
            <a:spLocks noChangeShapeType="1"/>
          </p:cNvSpPr>
          <p:nvPr/>
        </p:nvSpPr>
        <p:spPr bwMode="auto">
          <a:xfrm flipH="1" flipV="1">
            <a:off x="0" y="1219200"/>
            <a:ext cx="8305800" cy="0"/>
          </a:xfrm>
          <a:prstGeom prst="line">
            <a:avLst/>
          </a:prstGeom>
          <a:noFill/>
          <a:ln w="38100">
            <a:solidFill>
              <a:srgbClr val="336699"/>
            </a:solidFill>
            <a:round/>
            <a:headEnd/>
            <a:tailEnd/>
          </a:ln>
        </p:spPr>
        <p:txBody>
          <a:bodyPr/>
          <a:lstStyle/>
          <a:p>
            <a:endParaRPr lang="it-IT"/>
          </a:p>
        </p:txBody>
      </p:sp>
      <p:sp>
        <p:nvSpPr>
          <p:cNvPr id="12" name="Segnaposto numero diapositiva 11"/>
          <p:cNvSpPr>
            <a:spLocks noGrp="1"/>
          </p:cNvSpPr>
          <p:nvPr>
            <p:ph type="sldNum" sz="quarter" idx="12"/>
          </p:nvPr>
        </p:nvSpPr>
        <p:spPr/>
        <p:txBody>
          <a:bodyPr/>
          <a:lstStyle/>
          <a:p>
            <a:pPr>
              <a:defRPr/>
            </a:pPr>
            <a:fld id="{ECF5D336-7AB3-434B-9EEE-0F8D7B6F45DF}" type="slidenum">
              <a:rPr lang="en-US" smtClean="0"/>
              <a:pPr>
                <a:defRPr/>
              </a:pPr>
              <a:t>18</a:t>
            </a:fld>
            <a:endParaRPr lang="en-US"/>
          </a:p>
        </p:txBody>
      </p:sp>
      <p:pic>
        <p:nvPicPr>
          <p:cNvPr id="25606" name="Picture 12" descr="http://www.calre.be/images/CalreLogo.gif"/>
          <p:cNvPicPr>
            <a:picLocks noChangeAspect="1" noChangeArrowheads="1"/>
          </p:cNvPicPr>
          <p:nvPr/>
        </p:nvPicPr>
        <p:blipFill>
          <a:blip r:embed="rId4" cstate="print"/>
          <a:srcRect/>
          <a:stretch>
            <a:fillRect/>
          </a:stretch>
        </p:blipFill>
        <p:spPr bwMode="auto">
          <a:xfrm>
            <a:off x="6875463" y="115888"/>
            <a:ext cx="1081087" cy="960437"/>
          </a:xfrm>
          <a:prstGeom prst="rect">
            <a:avLst/>
          </a:prstGeom>
          <a:noFill/>
          <a:ln w="9525">
            <a:noFill/>
            <a:miter lim="800000"/>
            <a:headEnd/>
            <a:tailEnd/>
          </a:ln>
        </p:spPr>
      </p:pic>
      <p:pic>
        <p:nvPicPr>
          <p:cNvPr id="25607" name="Picture 2" descr="C:\Users\GUERINO.SCARPONE\Desktop\Disco c\Scarpone\SCARPONE\FOTO\REGABRCO-oro.bmp"/>
          <p:cNvPicPr>
            <a:picLocks noChangeAspect="1" noChangeArrowheads="1"/>
          </p:cNvPicPr>
          <p:nvPr/>
        </p:nvPicPr>
        <p:blipFill>
          <a:blip r:embed="rId5" cstate="print"/>
          <a:srcRect/>
          <a:stretch>
            <a:fillRect/>
          </a:stretch>
        </p:blipFill>
        <p:spPr bwMode="auto">
          <a:xfrm>
            <a:off x="250825" y="141288"/>
            <a:ext cx="576263" cy="935037"/>
          </a:xfrm>
          <a:prstGeom prst="rect">
            <a:avLst/>
          </a:prstGeom>
          <a:noFill/>
          <a:ln w="9525">
            <a:noFill/>
            <a:miter lim="800000"/>
            <a:headEnd/>
            <a:tailEnd/>
          </a:ln>
        </p:spPr>
      </p:pic>
      <p:pic>
        <p:nvPicPr>
          <p:cNvPr id="25608" name="Picture 3" descr="C:\Users\GUERINO.SCARPONE\Desktop\Disco c\Scarpone\SCARPONE\FOTO\LogoCRoro.bmp"/>
          <p:cNvPicPr>
            <a:picLocks noChangeAspect="1" noChangeArrowheads="1"/>
          </p:cNvPicPr>
          <p:nvPr/>
        </p:nvPicPr>
        <p:blipFill>
          <a:blip r:embed="rId6" cstate="print"/>
          <a:srcRect/>
          <a:stretch>
            <a:fillRect/>
          </a:stretch>
        </p:blipFill>
        <p:spPr bwMode="auto">
          <a:xfrm>
            <a:off x="974725" y="200025"/>
            <a:ext cx="793750" cy="7921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Sottotitolo 2"/>
          <p:cNvSpPr txBox="1">
            <a:spLocks/>
          </p:cNvSpPr>
          <p:nvPr/>
        </p:nvSpPr>
        <p:spPr bwMode="auto">
          <a:xfrm>
            <a:off x="0" y="1196975"/>
            <a:ext cx="8316913" cy="5256213"/>
          </a:xfrm>
          <a:prstGeom prst="rect">
            <a:avLst/>
          </a:prstGeom>
          <a:noFill/>
          <a:ln w="9525">
            <a:noFill/>
            <a:miter lim="800000"/>
            <a:headEnd/>
            <a:tailEnd/>
          </a:ln>
        </p:spPr>
        <p:txBody>
          <a:bodyPr/>
          <a:lstStyle/>
          <a:p>
            <a:pPr marL="457200" indent="-457200" algn="ctr">
              <a:defRPr/>
            </a:pPr>
            <a:r>
              <a:rPr lang="it-IT" sz="2000" b="1" dirty="0">
                <a:solidFill>
                  <a:srgbClr val="800000"/>
                </a:solidFill>
                <a:latin typeface="Corbel" pitchFamily="34" charset="0"/>
              </a:rPr>
              <a:t> </a:t>
            </a:r>
            <a:r>
              <a:rPr lang="it-IT" sz="1400" b="1" dirty="0">
                <a:solidFill>
                  <a:srgbClr val="9C3830"/>
                </a:solidFill>
                <a:latin typeface="Corbel" pitchFamily="34" charset="0"/>
              </a:rPr>
              <a:t>WORKING GROUP ON SUBSIDIARITY</a:t>
            </a:r>
          </a:p>
          <a:p>
            <a:pPr marL="457200" indent="-457200" algn="ctr">
              <a:defRPr/>
            </a:pPr>
            <a:r>
              <a:rPr lang="en-US" sz="2000" b="1" dirty="0">
                <a:solidFill>
                  <a:srgbClr val="9C3830"/>
                </a:solidFill>
                <a:latin typeface="Corbel" pitchFamily="34" charset="0"/>
              </a:rPr>
              <a:t>Strategies for the strengthening of regional participation</a:t>
            </a:r>
            <a:endParaRPr lang="it-IT" sz="2400" b="1" dirty="0">
              <a:solidFill>
                <a:schemeClr val="accent1">
                  <a:lumMod val="75000"/>
                </a:schemeClr>
              </a:solidFill>
              <a:latin typeface="Corbel" pitchFamily="34" charset="0"/>
            </a:endParaRPr>
          </a:p>
          <a:p>
            <a:pPr marL="457200" indent="-457200" algn="ctr">
              <a:lnSpc>
                <a:spcPct val="80000"/>
              </a:lnSpc>
              <a:defRPr/>
            </a:pPr>
            <a:endParaRPr lang="it-IT" sz="2000" b="1" dirty="0">
              <a:solidFill>
                <a:srgbClr val="9C3830"/>
              </a:solidFill>
              <a:latin typeface="Corbel" pitchFamily="34" charset="0"/>
            </a:endParaRPr>
          </a:p>
          <a:p>
            <a:pPr marL="457200" indent="-457200" algn="just">
              <a:lnSpc>
                <a:spcPct val="80000"/>
              </a:lnSpc>
              <a:defRPr/>
            </a:pPr>
            <a:r>
              <a:rPr lang="en-US" sz="2400" b="1" dirty="0">
                <a:solidFill>
                  <a:srgbClr val="9C3830"/>
                </a:solidFill>
                <a:latin typeface="Corbel" pitchFamily="34" charset="0"/>
              </a:rPr>
              <a:t>With National Parliaments ...</a:t>
            </a:r>
          </a:p>
          <a:p>
            <a:pPr marL="457200" indent="-457200" algn="just">
              <a:lnSpc>
                <a:spcPct val="80000"/>
              </a:lnSpc>
              <a:defRPr/>
            </a:pPr>
            <a:endParaRPr lang="en-US" sz="2400" b="1" dirty="0">
              <a:solidFill>
                <a:srgbClr val="9C3830"/>
              </a:solidFill>
              <a:latin typeface="Corbel" pitchFamily="34" charset="0"/>
            </a:endParaRPr>
          </a:p>
          <a:p>
            <a:pPr marL="457200" indent="-457200" algn="just">
              <a:lnSpc>
                <a:spcPct val="80000"/>
              </a:lnSpc>
              <a:buFont typeface="Arial" pitchFamily="34" charset="0"/>
              <a:buChar char="•"/>
              <a:defRPr/>
            </a:pPr>
            <a:r>
              <a:rPr lang="en-US" sz="2400" dirty="0">
                <a:solidFill>
                  <a:schemeClr val="accent1">
                    <a:lumMod val="75000"/>
                  </a:schemeClr>
                </a:solidFill>
                <a:latin typeface="Corbel" pitchFamily="34" charset="0"/>
              </a:rPr>
              <a:t>Establish an inter-parliamentary structured dialogue so that the </a:t>
            </a:r>
            <a:r>
              <a:rPr lang="en-US" sz="2400" dirty="0">
                <a:solidFill>
                  <a:srgbClr val="9C3830"/>
                </a:solidFill>
                <a:latin typeface="Corbel" pitchFamily="34" charset="0"/>
              </a:rPr>
              <a:t>contributions of regional parliaments to the 'political dialogue' and ‘subsidiarity’ </a:t>
            </a:r>
            <a:r>
              <a:rPr lang="en-US" sz="2400" dirty="0">
                <a:solidFill>
                  <a:schemeClr val="accent1">
                    <a:lumMod val="75000"/>
                  </a:schemeClr>
                </a:solidFill>
                <a:latin typeface="Corbel" pitchFamily="34" charset="0"/>
              </a:rPr>
              <a:t>are brought to the attention of the European institutions</a:t>
            </a:r>
            <a:endParaRPr lang="en-US" sz="2400" dirty="0">
              <a:solidFill>
                <a:srgbClr val="9C3830"/>
              </a:solidFill>
              <a:latin typeface="Corbel" pitchFamily="34" charset="0"/>
            </a:endParaRPr>
          </a:p>
          <a:p>
            <a:pPr marL="457200" indent="-457200" algn="just">
              <a:lnSpc>
                <a:spcPct val="80000"/>
              </a:lnSpc>
              <a:defRPr/>
            </a:pPr>
            <a:endParaRPr lang="en-US" sz="2400" dirty="0">
              <a:solidFill>
                <a:schemeClr val="accent1">
                  <a:lumMod val="75000"/>
                </a:schemeClr>
              </a:solidFill>
              <a:latin typeface="Corbel" pitchFamily="34" charset="0"/>
            </a:endParaRPr>
          </a:p>
          <a:p>
            <a:pPr marL="457200" indent="-457200" algn="just">
              <a:lnSpc>
                <a:spcPct val="80000"/>
              </a:lnSpc>
              <a:buFont typeface="Arial" pitchFamily="34" charset="0"/>
              <a:buChar char="•"/>
              <a:defRPr/>
            </a:pPr>
            <a:r>
              <a:rPr lang="en-US" sz="2400" dirty="0">
                <a:solidFill>
                  <a:schemeClr val="accent1">
                    <a:lumMod val="75000"/>
                  </a:schemeClr>
                </a:solidFill>
                <a:latin typeface="Corbel" pitchFamily="34" charset="0"/>
              </a:rPr>
              <a:t>Organize specific </a:t>
            </a:r>
            <a:r>
              <a:rPr lang="en-US" sz="2400" dirty="0">
                <a:solidFill>
                  <a:srgbClr val="9C3830"/>
                </a:solidFill>
                <a:latin typeface="Corbel" pitchFamily="34" charset="0"/>
              </a:rPr>
              <a:t>'European sessions'</a:t>
            </a:r>
            <a:r>
              <a:rPr lang="en-US" sz="2400" dirty="0">
                <a:solidFill>
                  <a:schemeClr val="accent1">
                    <a:lumMod val="75000"/>
                  </a:schemeClr>
                </a:solidFill>
                <a:latin typeface="Corbel" pitchFamily="34" charset="0"/>
              </a:rPr>
              <a:t> devoted to the examination of the main EU documents</a:t>
            </a:r>
          </a:p>
          <a:p>
            <a:pPr marL="457200" indent="-457200" algn="just">
              <a:lnSpc>
                <a:spcPct val="80000"/>
              </a:lnSpc>
              <a:defRPr/>
            </a:pPr>
            <a:endParaRPr lang="en-US" sz="2400" dirty="0">
              <a:solidFill>
                <a:schemeClr val="accent1">
                  <a:lumMod val="75000"/>
                </a:schemeClr>
              </a:solidFill>
              <a:latin typeface="Corbel" pitchFamily="34" charset="0"/>
            </a:endParaRPr>
          </a:p>
          <a:p>
            <a:pPr marL="457200" indent="-457200" algn="just">
              <a:lnSpc>
                <a:spcPct val="80000"/>
              </a:lnSpc>
              <a:buFont typeface="Arial" pitchFamily="34" charset="0"/>
              <a:buChar char="•"/>
              <a:defRPr/>
            </a:pPr>
            <a:r>
              <a:rPr lang="en-US" sz="2400" dirty="0">
                <a:solidFill>
                  <a:srgbClr val="9C3830"/>
                </a:solidFill>
                <a:latin typeface="Corbel" pitchFamily="34" charset="0"/>
              </a:rPr>
              <a:t>Develop cooperation on the 'political dialogue'</a:t>
            </a:r>
            <a:r>
              <a:rPr lang="en-US" sz="2400" dirty="0">
                <a:solidFill>
                  <a:schemeClr val="accent1">
                    <a:lumMod val="75000"/>
                  </a:schemeClr>
                </a:solidFill>
                <a:latin typeface="Corbel" pitchFamily="34" charset="0"/>
              </a:rPr>
              <a:t>, which proved to be for parliaments a strong incentive for the examination of the EU legislative proposals </a:t>
            </a:r>
            <a:endParaRPr lang="it-IT" sz="2000" dirty="0">
              <a:solidFill>
                <a:schemeClr val="accent1">
                  <a:lumMod val="75000"/>
                </a:schemeClr>
              </a:solidFill>
              <a:latin typeface="Corbel" pitchFamily="34" charset="0"/>
            </a:endParaRPr>
          </a:p>
          <a:p>
            <a:pPr marL="457200" indent="-457200" algn="just">
              <a:lnSpc>
                <a:spcPct val="80000"/>
              </a:lnSpc>
              <a:defRPr/>
            </a:pPr>
            <a:endParaRPr lang="it-IT" sz="2000" u="sng" dirty="0">
              <a:solidFill>
                <a:srgbClr val="336699"/>
              </a:solidFill>
              <a:latin typeface="Corbel" pitchFamily="34" charset="0"/>
            </a:endParaRPr>
          </a:p>
        </p:txBody>
      </p:sp>
      <p:graphicFrame>
        <p:nvGraphicFramePr>
          <p:cNvPr id="26626" name="Object 48"/>
          <p:cNvGraphicFramePr>
            <a:graphicFrameLocks noChangeAspect="1"/>
          </p:cNvGraphicFramePr>
          <p:nvPr/>
        </p:nvGraphicFramePr>
        <p:xfrm>
          <a:off x="8347075" y="381000"/>
          <a:ext cx="806450" cy="6477000"/>
        </p:xfrm>
        <a:graphic>
          <a:graphicData uri="http://schemas.openxmlformats.org/presentationml/2006/ole">
            <p:oleObj spid="_x0000_s26626" name="CorelDRAW" r:id="rId3" imgW="893064" imgH="6858000" progId="">
              <p:embed/>
            </p:oleObj>
          </a:graphicData>
        </a:graphic>
      </p:graphicFrame>
      <p:sp>
        <p:nvSpPr>
          <p:cNvPr id="26628" name="Line 28"/>
          <p:cNvSpPr>
            <a:spLocks noChangeShapeType="1"/>
          </p:cNvSpPr>
          <p:nvPr/>
        </p:nvSpPr>
        <p:spPr bwMode="auto">
          <a:xfrm flipH="1" flipV="1">
            <a:off x="0" y="1219200"/>
            <a:ext cx="8305800" cy="0"/>
          </a:xfrm>
          <a:prstGeom prst="line">
            <a:avLst/>
          </a:prstGeom>
          <a:noFill/>
          <a:ln w="38100">
            <a:solidFill>
              <a:srgbClr val="336699"/>
            </a:solidFill>
            <a:round/>
            <a:headEnd/>
            <a:tailEnd/>
          </a:ln>
        </p:spPr>
        <p:txBody>
          <a:bodyPr/>
          <a:lstStyle/>
          <a:p>
            <a:endParaRPr lang="it-IT"/>
          </a:p>
        </p:txBody>
      </p:sp>
      <p:sp>
        <p:nvSpPr>
          <p:cNvPr id="12" name="Segnaposto numero diapositiva 11"/>
          <p:cNvSpPr>
            <a:spLocks noGrp="1"/>
          </p:cNvSpPr>
          <p:nvPr>
            <p:ph type="sldNum" sz="quarter" idx="12"/>
          </p:nvPr>
        </p:nvSpPr>
        <p:spPr/>
        <p:txBody>
          <a:bodyPr/>
          <a:lstStyle/>
          <a:p>
            <a:pPr>
              <a:defRPr/>
            </a:pPr>
            <a:fld id="{995679BD-7025-477B-A0F7-1A466F98D885}" type="slidenum">
              <a:rPr lang="en-US" smtClean="0"/>
              <a:pPr>
                <a:defRPr/>
              </a:pPr>
              <a:t>19</a:t>
            </a:fld>
            <a:endParaRPr lang="en-US"/>
          </a:p>
        </p:txBody>
      </p:sp>
      <p:pic>
        <p:nvPicPr>
          <p:cNvPr id="26630" name="Picture 12" descr="http://www.calre.be/images/CalreLogo.gif"/>
          <p:cNvPicPr>
            <a:picLocks noChangeAspect="1" noChangeArrowheads="1"/>
          </p:cNvPicPr>
          <p:nvPr/>
        </p:nvPicPr>
        <p:blipFill>
          <a:blip r:embed="rId4" cstate="print"/>
          <a:srcRect/>
          <a:stretch>
            <a:fillRect/>
          </a:stretch>
        </p:blipFill>
        <p:spPr bwMode="auto">
          <a:xfrm>
            <a:off x="6875463" y="115888"/>
            <a:ext cx="1081087" cy="960437"/>
          </a:xfrm>
          <a:prstGeom prst="rect">
            <a:avLst/>
          </a:prstGeom>
          <a:noFill/>
          <a:ln w="9525">
            <a:noFill/>
            <a:miter lim="800000"/>
            <a:headEnd/>
            <a:tailEnd/>
          </a:ln>
        </p:spPr>
      </p:pic>
      <p:pic>
        <p:nvPicPr>
          <p:cNvPr id="26631" name="Picture 2" descr="C:\Users\GUERINO.SCARPONE\Desktop\Disco c\Scarpone\SCARPONE\FOTO\REGABRCO-oro.bmp"/>
          <p:cNvPicPr>
            <a:picLocks noChangeAspect="1" noChangeArrowheads="1"/>
          </p:cNvPicPr>
          <p:nvPr/>
        </p:nvPicPr>
        <p:blipFill>
          <a:blip r:embed="rId5" cstate="print"/>
          <a:srcRect/>
          <a:stretch>
            <a:fillRect/>
          </a:stretch>
        </p:blipFill>
        <p:spPr bwMode="auto">
          <a:xfrm>
            <a:off x="250825" y="141288"/>
            <a:ext cx="576263" cy="935037"/>
          </a:xfrm>
          <a:prstGeom prst="rect">
            <a:avLst/>
          </a:prstGeom>
          <a:noFill/>
          <a:ln w="9525">
            <a:noFill/>
            <a:miter lim="800000"/>
            <a:headEnd/>
            <a:tailEnd/>
          </a:ln>
        </p:spPr>
      </p:pic>
      <p:pic>
        <p:nvPicPr>
          <p:cNvPr id="26632" name="Picture 3" descr="C:\Users\GUERINO.SCARPONE\Desktop\Disco c\Scarpone\SCARPONE\FOTO\LogoCRoro.bmp"/>
          <p:cNvPicPr>
            <a:picLocks noChangeAspect="1" noChangeArrowheads="1"/>
          </p:cNvPicPr>
          <p:nvPr/>
        </p:nvPicPr>
        <p:blipFill>
          <a:blip r:embed="rId6" cstate="print"/>
          <a:srcRect/>
          <a:stretch>
            <a:fillRect/>
          </a:stretch>
        </p:blipFill>
        <p:spPr bwMode="auto">
          <a:xfrm>
            <a:off x="974725" y="200025"/>
            <a:ext cx="793750" cy="7921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ottotitolo 2"/>
          <p:cNvSpPr txBox="1">
            <a:spLocks/>
          </p:cNvSpPr>
          <p:nvPr/>
        </p:nvSpPr>
        <p:spPr>
          <a:xfrm>
            <a:off x="0" y="1268413"/>
            <a:ext cx="8243888" cy="4897437"/>
          </a:xfrm>
          <a:prstGeom prst="rect">
            <a:avLst/>
          </a:prstGeom>
        </p:spPr>
        <p:txBody>
          <a:bodyPr>
            <a:normAutofit lnSpcReduction="10000"/>
          </a:bodyPr>
          <a:lstStyle/>
          <a:p>
            <a:pPr marL="457200" indent="-457200" algn="ctr">
              <a:lnSpc>
                <a:spcPct val="110000"/>
              </a:lnSpc>
              <a:defRPr/>
            </a:pPr>
            <a:r>
              <a:rPr lang="it-IT" sz="1400" b="1" dirty="0">
                <a:solidFill>
                  <a:srgbClr val="9C3830"/>
                </a:solidFill>
                <a:latin typeface="Corbel" pitchFamily="34" charset="0"/>
                <a:cs typeface="+mn-cs"/>
              </a:rPr>
              <a:t>WORKING GROUP ON SUBSIDIARITY</a:t>
            </a:r>
          </a:p>
          <a:p>
            <a:pPr marL="457200" indent="-457200" algn="ctr">
              <a:lnSpc>
                <a:spcPct val="110000"/>
              </a:lnSpc>
              <a:defRPr/>
            </a:pPr>
            <a:r>
              <a:rPr lang="it-IT" sz="2000" b="1" dirty="0">
                <a:solidFill>
                  <a:srgbClr val="9C3830"/>
                </a:solidFill>
                <a:latin typeface="Corbel" pitchFamily="34" charset="0"/>
                <a:cs typeface="+mn-cs"/>
              </a:rPr>
              <a:t>The principle of subsidiarity</a:t>
            </a:r>
            <a:endParaRPr lang="it-IT" sz="2200" b="1" dirty="0">
              <a:solidFill>
                <a:schemeClr val="accent1"/>
              </a:solidFill>
              <a:latin typeface="Corbel" pitchFamily="34" charset="0"/>
              <a:cs typeface="+mn-cs"/>
            </a:endParaRPr>
          </a:p>
          <a:p>
            <a:pPr marL="457200" indent="-457200" algn="just">
              <a:lnSpc>
                <a:spcPct val="80000"/>
              </a:lnSpc>
              <a:defRPr/>
            </a:pPr>
            <a:endParaRPr lang="it-IT" sz="2200" dirty="0">
              <a:solidFill>
                <a:schemeClr val="accent1"/>
              </a:solidFill>
              <a:latin typeface="Corbel" pitchFamily="34" charset="0"/>
              <a:cs typeface="+mn-cs"/>
            </a:endParaRPr>
          </a:p>
          <a:p>
            <a:pPr marL="457200" indent="-457200" algn="just">
              <a:lnSpc>
                <a:spcPct val="150000"/>
              </a:lnSpc>
              <a:defRPr/>
            </a:pPr>
            <a:r>
              <a:rPr lang="it-IT" sz="2200" dirty="0">
                <a:latin typeface="Corbel" pitchFamily="34" charset="0"/>
                <a:cs typeface="+mn-cs"/>
              </a:rPr>
              <a:t>	</a:t>
            </a:r>
            <a:r>
              <a:rPr lang="en-US" sz="2200" dirty="0">
                <a:solidFill>
                  <a:schemeClr val="accent1">
                    <a:lumMod val="75000"/>
                  </a:schemeClr>
                </a:solidFill>
                <a:latin typeface="Corbel" pitchFamily="34" charset="0"/>
                <a:cs typeface="+mn-cs"/>
              </a:rPr>
              <a:t>The principle of subsidiarity is essential for the functioning of the European Union (EU) and, in particular, for the European decision-making process.</a:t>
            </a:r>
          </a:p>
          <a:p>
            <a:pPr marL="457200" indent="-457200" algn="just">
              <a:lnSpc>
                <a:spcPct val="150000"/>
              </a:lnSpc>
              <a:defRPr/>
            </a:pPr>
            <a:endParaRPr lang="en-US" sz="2200" dirty="0">
              <a:solidFill>
                <a:schemeClr val="accent1">
                  <a:lumMod val="75000"/>
                </a:schemeClr>
              </a:solidFill>
              <a:latin typeface="Corbel" pitchFamily="34" charset="0"/>
              <a:cs typeface="+mn-cs"/>
            </a:endParaRPr>
          </a:p>
          <a:p>
            <a:pPr marL="457200" indent="-457200" algn="just">
              <a:lnSpc>
                <a:spcPct val="150000"/>
              </a:lnSpc>
              <a:defRPr/>
            </a:pPr>
            <a:r>
              <a:rPr lang="en-US" sz="2200" dirty="0">
                <a:solidFill>
                  <a:schemeClr val="accent1">
                    <a:lumMod val="75000"/>
                  </a:schemeClr>
                </a:solidFill>
                <a:latin typeface="Corbel" pitchFamily="34" charset="0"/>
                <a:cs typeface="+mn-cs"/>
              </a:rPr>
              <a:t>	This principle </a:t>
            </a:r>
            <a:r>
              <a:rPr lang="en-US" sz="2200" dirty="0">
                <a:solidFill>
                  <a:srgbClr val="9C3830"/>
                </a:solidFill>
                <a:latin typeface="Corbel" pitchFamily="34" charset="0"/>
                <a:cs typeface="+mn-cs"/>
              </a:rPr>
              <a:t>makes it possible to determine when the EU</a:t>
            </a:r>
            <a:r>
              <a:rPr lang="en-US" sz="2200" dirty="0">
                <a:solidFill>
                  <a:schemeClr val="accent1">
                    <a:lumMod val="75000"/>
                  </a:schemeClr>
                </a:solidFill>
                <a:latin typeface="Corbel" pitchFamily="34" charset="0"/>
                <a:cs typeface="+mn-cs"/>
              </a:rPr>
              <a:t>, in matters which do not fall within its exclusive competence, </a:t>
            </a:r>
            <a:r>
              <a:rPr lang="en-US" sz="2200" dirty="0">
                <a:solidFill>
                  <a:srgbClr val="9C3830"/>
                </a:solidFill>
                <a:latin typeface="Corbel" pitchFamily="34" charset="0"/>
                <a:cs typeface="+mn-cs"/>
              </a:rPr>
              <a:t>may legislate and helps that decisions are taken as close as possible to the citizens.</a:t>
            </a:r>
            <a:endParaRPr lang="it-IT" sz="2200" dirty="0">
              <a:solidFill>
                <a:srgbClr val="9C3830"/>
              </a:solidFill>
              <a:latin typeface="Corbel" pitchFamily="34" charset="0"/>
              <a:cs typeface="+mn-cs"/>
            </a:endParaRPr>
          </a:p>
          <a:p>
            <a:pPr marL="457200" indent="-457200" algn="just">
              <a:lnSpc>
                <a:spcPct val="80000"/>
              </a:lnSpc>
              <a:buFont typeface="Arial" charset="0"/>
              <a:buChar char="•"/>
              <a:defRPr/>
            </a:pPr>
            <a:endParaRPr lang="it-IT" sz="2200" dirty="0">
              <a:solidFill>
                <a:srgbClr val="336699"/>
              </a:solidFill>
              <a:latin typeface="Corbel" pitchFamily="34" charset="0"/>
              <a:cs typeface="+mn-cs"/>
            </a:endParaRPr>
          </a:p>
          <a:p>
            <a:pPr marL="914400" lvl="1" indent="-457200" algn="just">
              <a:lnSpc>
                <a:spcPct val="80000"/>
              </a:lnSpc>
              <a:buFont typeface="Arial" charset="0"/>
              <a:buChar char="•"/>
              <a:defRPr/>
            </a:pPr>
            <a:endParaRPr lang="it-IT" sz="2200" dirty="0">
              <a:solidFill>
                <a:schemeClr val="accent1">
                  <a:lumMod val="75000"/>
                </a:schemeClr>
              </a:solidFill>
              <a:latin typeface="Corbel" pitchFamily="34" charset="0"/>
              <a:cs typeface="+mn-cs"/>
            </a:endParaRPr>
          </a:p>
          <a:p>
            <a:pPr marL="457200" indent="-457200" algn="just">
              <a:lnSpc>
                <a:spcPct val="80000"/>
              </a:lnSpc>
              <a:defRPr/>
            </a:pPr>
            <a:endParaRPr lang="it-IT" sz="2200" b="1" dirty="0">
              <a:latin typeface="Corbel" pitchFamily="34" charset="0"/>
              <a:cs typeface="+mn-cs"/>
            </a:endParaRPr>
          </a:p>
          <a:p>
            <a:pPr marL="457200" indent="-457200" algn="just">
              <a:lnSpc>
                <a:spcPct val="130000"/>
              </a:lnSpc>
              <a:defRPr/>
            </a:pPr>
            <a:endParaRPr lang="it-IT" sz="2800" dirty="0">
              <a:solidFill>
                <a:srgbClr val="002060"/>
              </a:solidFill>
              <a:latin typeface="Calibri" pitchFamily="34" charset="0"/>
              <a:cs typeface="+mn-cs"/>
            </a:endParaRPr>
          </a:p>
          <a:p>
            <a:pPr marL="457200" indent="-457200" algn="just">
              <a:lnSpc>
                <a:spcPct val="80000"/>
              </a:lnSpc>
              <a:spcBef>
                <a:spcPct val="20000"/>
              </a:spcBef>
              <a:buFont typeface="Arial" charset="0"/>
              <a:buChar char="•"/>
              <a:defRPr/>
            </a:pPr>
            <a:endParaRPr lang="it-IT" sz="2500" dirty="0">
              <a:latin typeface="Calibri" pitchFamily="34" charset="0"/>
              <a:cs typeface="+mn-cs"/>
            </a:endParaRPr>
          </a:p>
        </p:txBody>
      </p:sp>
      <p:graphicFrame>
        <p:nvGraphicFramePr>
          <p:cNvPr id="2050" name="Object 48"/>
          <p:cNvGraphicFramePr>
            <a:graphicFrameLocks noChangeAspect="1"/>
          </p:cNvGraphicFramePr>
          <p:nvPr/>
        </p:nvGraphicFramePr>
        <p:xfrm>
          <a:off x="8347075" y="381000"/>
          <a:ext cx="806450" cy="6477000"/>
        </p:xfrm>
        <a:graphic>
          <a:graphicData uri="http://schemas.openxmlformats.org/presentationml/2006/ole">
            <p:oleObj spid="_x0000_s2050" name="CorelDRAW" r:id="rId4" imgW="893064" imgH="6858000" progId="">
              <p:embed/>
            </p:oleObj>
          </a:graphicData>
        </a:graphic>
      </p:graphicFrame>
      <p:sp>
        <p:nvSpPr>
          <p:cNvPr id="2052" name="Line 28"/>
          <p:cNvSpPr>
            <a:spLocks noChangeShapeType="1"/>
          </p:cNvSpPr>
          <p:nvPr/>
        </p:nvSpPr>
        <p:spPr bwMode="auto">
          <a:xfrm flipH="1" flipV="1">
            <a:off x="0" y="1219200"/>
            <a:ext cx="8305800" cy="0"/>
          </a:xfrm>
          <a:prstGeom prst="line">
            <a:avLst/>
          </a:prstGeom>
          <a:noFill/>
          <a:ln w="38100">
            <a:solidFill>
              <a:srgbClr val="336699"/>
            </a:solidFill>
            <a:round/>
            <a:headEnd/>
            <a:tailEnd/>
          </a:ln>
        </p:spPr>
        <p:txBody>
          <a:bodyPr/>
          <a:lstStyle/>
          <a:p>
            <a:endParaRPr lang="it-IT"/>
          </a:p>
        </p:txBody>
      </p:sp>
      <p:sp>
        <p:nvSpPr>
          <p:cNvPr id="12" name="Segnaposto numero diapositiva 11"/>
          <p:cNvSpPr>
            <a:spLocks noGrp="1"/>
          </p:cNvSpPr>
          <p:nvPr>
            <p:ph type="sldNum" sz="quarter" idx="12"/>
          </p:nvPr>
        </p:nvSpPr>
        <p:spPr/>
        <p:txBody>
          <a:bodyPr/>
          <a:lstStyle/>
          <a:p>
            <a:pPr>
              <a:defRPr/>
            </a:pPr>
            <a:fld id="{0B90080B-06D4-42B4-B071-4C102067100E}" type="slidenum">
              <a:rPr lang="en-US" smtClean="0"/>
              <a:pPr>
                <a:defRPr/>
              </a:pPr>
              <a:t>2</a:t>
            </a:fld>
            <a:endParaRPr lang="en-US"/>
          </a:p>
        </p:txBody>
      </p:sp>
      <p:pic>
        <p:nvPicPr>
          <p:cNvPr id="2054" name="Picture 12" descr="http://www.calre.be/images/CalreLogo.gif"/>
          <p:cNvPicPr>
            <a:picLocks noChangeAspect="1" noChangeArrowheads="1"/>
          </p:cNvPicPr>
          <p:nvPr/>
        </p:nvPicPr>
        <p:blipFill>
          <a:blip r:embed="rId5" cstate="print"/>
          <a:srcRect/>
          <a:stretch>
            <a:fillRect/>
          </a:stretch>
        </p:blipFill>
        <p:spPr bwMode="auto">
          <a:xfrm>
            <a:off x="6875463" y="115888"/>
            <a:ext cx="1081087" cy="960437"/>
          </a:xfrm>
          <a:prstGeom prst="rect">
            <a:avLst/>
          </a:prstGeom>
          <a:noFill/>
          <a:ln w="9525">
            <a:noFill/>
            <a:miter lim="800000"/>
            <a:headEnd/>
            <a:tailEnd/>
          </a:ln>
        </p:spPr>
      </p:pic>
      <p:pic>
        <p:nvPicPr>
          <p:cNvPr id="2055" name="Picture 2" descr="C:\Users\GUERINO.SCARPONE\Desktop\Disco c\Scarpone\SCARPONE\FOTO\REGABRCO-oro.bmp"/>
          <p:cNvPicPr>
            <a:picLocks noChangeAspect="1" noChangeArrowheads="1"/>
          </p:cNvPicPr>
          <p:nvPr/>
        </p:nvPicPr>
        <p:blipFill>
          <a:blip r:embed="rId6" cstate="print"/>
          <a:srcRect/>
          <a:stretch>
            <a:fillRect/>
          </a:stretch>
        </p:blipFill>
        <p:spPr bwMode="auto">
          <a:xfrm>
            <a:off x="250825" y="141288"/>
            <a:ext cx="576263" cy="935037"/>
          </a:xfrm>
          <a:prstGeom prst="rect">
            <a:avLst/>
          </a:prstGeom>
          <a:noFill/>
          <a:ln w="9525">
            <a:noFill/>
            <a:miter lim="800000"/>
            <a:headEnd/>
            <a:tailEnd/>
          </a:ln>
        </p:spPr>
      </p:pic>
      <p:pic>
        <p:nvPicPr>
          <p:cNvPr id="2056" name="Picture 3" descr="C:\Users\GUERINO.SCARPONE\Desktop\Disco c\Scarpone\SCARPONE\FOTO\LogoCRoro.bmp"/>
          <p:cNvPicPr>
            <a:picLocks noChangeAspect="1" noChangeArrowheads="1"/>
          </p:cNvPicPr>
          <p:nvPr/>
        </p:nvPicPr>
        <p:blipFill>
          <a:blip r:embed="rId7" cstate="print"/>
          <a:srcRect/>
          <a:stretch>
            <a:fillRect/>
          </a:stretch>
        </p:blipFill>
        <p:spPr bwMode="auto">
          <a:xfrm>
            <a:off x="974725" y="200025"/>
            <a:ext cx="793750" cy="7921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Sottotitolo 2"/>
          <p:cNvSpPr txBox="1">
            <a:spLocks/>
          </p:cNvSpPr>
          <p:nvPr/>
        </p:nvSpPr>
        <p:spPr bwMode="auto">
          <a:xfrm>
            <a:off x="0" y="1196975"/>
            <a:ext cx="8316913" cy="5400675"/>
          </a:xfrm>
          <a:prstGeom prst="rect">
            <a:avLst/>
          </a:prstGeom>
          <a:noFill/>
          <a:ln w="9525">
            <a:noFill/>
            <a:miter lim="800000"/>
            <a:headEnd/>
            <a:tailEnd/>
          </a:ln>
        </p:spPr>
        <p:txBody>
          <a:bodyPr/>
          <a:lstStyle/>
          <a:p>
            <a:pPr marL="457200" indent="-457200" algn="ctr">
              <a:defRPr/>
            </a:pPr>
            <a:r>
              <a:rPr lang="it-IT" sz="1400" b="1" dirty="0">
                <a:solidFill>
                  <a:srgbClr val="9C3830"/>
                </a:solidFill>
                <a:latin typeface="Corbel" pitchFamily="34" charset="0"/>
              </a:rPr>
              <a:t>WORKING GROUP ON SUBSIDIARITY</a:t>
            </a:r>
          </a:p>
          <a:p>
            <a:pPr marL="457200" indent="-457200" algn="ctr">
              <a:defRPr/>
            </a:pPr>
            <a:r>
              <a:rPr lang="en-US" sz="2000" b="1" dirty="0">
                <a:solidFill>
                  <a:srgbClr val="9C3830"/>
                </a:solidFill>
                <a:latin typeface="Corbel" pitchFamily="34" charset="0"/>
              </a:rPr>
              <a:t>Strategies for the strengthening of regional participation</a:t>
            </a:r>
            <a:endParaRPr lang="it-IT" sz="2400" b="1" dirty="0">
              <a:solidFill>
                <a:schemeClr val="accent1">
                  <a:lumMod val="75000"/>
                </a:schemeClr>
              </a:solidFill>
              <a:latin typeface="Corbel" pitchFamily="34" charset="0"/>
            </a:endParaRPr>
          </a:p>
          <a:p>
            <a:pPr marL="457200" indent="-457200" algn="ctr">
              <a:lnSpc>
                <a:spcPct val="80000"/>
              </a:lnSpc>
              <a:defRPr/>
            </a:pPr>
            <a:endParaRPr lang="it-IT" sz="2000" b="1" dirty="0">
              <a:solidFill>
                <a:srgbClr val="9C3830"/>
              </a:solidFill>
              <a:latin typeface="Corbel" pitchFamily="34" charset="0"/>
            </a:endParaRPr>
          </a:p>
          <a:p>
            <a:pPr marL="457200" indent="-457200" algn="just">
              <a:lnSpc>
                <a:spcPct val="80000"/>
              </a:lnSpc>
              <a:defRPr/>
            </a:pPr>
            <a:r>
              <a:rPr lang="en-US" sz="2400" b="1" dirty="0">
                <a:solidFill>
                  <a:srgbClr val="9C3830"/>
                </a:solidFill>
                <a:latin typeface="Corbel" pitchFamily="34" charset="0"/>
              </a:rPr>
              <a:t>With the European Parliament ...</a:t>
            </a:r>
          </a:p>
          <a:p>
            <a:pPr marL="457200" indent="-457200" algn="just">
              <a:lnSpc>
                <a:spcPct val="80000"/>
              </a:lnSpc>
              <a:defRPr/>
            </a:pPr>
            <a:endParaRPr lang="en-US" sz="2400" b="1" dirty="0">
              <a:solidFill>
                <a:srgbClr val="9C3830"/>
              </a:solidFill>
              <a:latin typeface="Corbel" pitchFamily="34" charset="0"/>
            </a:endParaRPr>
          </a:p>
          <a:p>
            <a:pPr marL="457200" indent="-457200" algn="just">
              <a:lnSpc>
                <a:spcPct val="80000"/>
              </a:lnSpc>
              <a:buFont typeface="Arial" pitchFamily="34" charset="0"/>
              <a:buChar char="•"/>
              <a:defRPr/>
            </a:pPr>
            <a:r>
              <a:rPr lang="en-US" sz="2200" dirty="0">
                <a:solidFill>
                  <a:schemeClr val="accent1">
                    <a:lumMod val="75000"/>
                  </a:schemeClr>
                </a:solidFill>
                <a:latin typeface="Corbel" pitchFamily="34" charset="0"/>
              </a:rPr>
              <a:t>With the Lisbon Treaty, the European Parliament has gained greater powers in matters that will reverberate on regional competencies (agriculture, free movement of services, tourism, structural funds)</a:t>
            </a:r>
          </a:p>
          <a:p>
            <a:pPr marL="457200" indent="-457200" algn="just">
              <a:lnSpc>
                <a:spcPct val="80000"/>
              </a:lnSpc>
              <a:defRPr/>
            </a:pPr>
            <a:endParaRPr lang="en-US" sz="2200" dirty="0">
              <a:solidFill>
                <a:schemeClr val="accent1">
                  <a:lumMod val="75000"/>
                </a:schemeClr>
              </a:solidFill>
              <a:latin typeface="Corbel" pitchFamily="34" charset="0"/>
            </a:endParaRPr>
          </a:p>
          <a:p>
            <a:pPr marL="457200" indent="-457200" algn="just">
              <a:lnSpc>
                <a:spcPct val="80000"/>
              </a:lnSpc>
              <a:buFont typeface="Arial" pitchFamily="34" charset="0"/>
              <a:buChar char="•"/>
              <a:defRPr/>
            </a:pPr>
            <a:r>
              <a:rPr lang="en-US" sz="2200" dirty="0">
                <a:solidFill>
                  <a:srgbClr val="9C3830"/>
                </a:solidFill>
                <a:latin typeface="Corbel" pitchFamily="34" charset="0"/>
              </a:rPr>
              <a:t>This opens up new prospects for dialogue between European Parliament and Regions</a:t>
            </a:r>
          </a:p>
          <a:p>
            <a:pPr marL="457200" indent="-457200" algn="just">
              <a:lnSpc>
                <a:spcPct val="80000"/>
              </a:lnSpc>
              <a:defRPr/>
            </a:pPr>
            <a:endParaRPr lang="en-US" sz="2200" dirty="0">
              <a:solidFill>
                <a:schemeClr val="accent1">
                  <a:lumMod val="75000"/>
                </a:schemeClr>
              </a:solidFill>
              <a:latin typeface="Corbel" pitchFamily="34" charset="0"/>
            </a:endParaRPr>
          </a:p>
          <a:p>
            <a:pPr marL="457200" indent="-457200" algn="just">
              <a:lnSpc>
                <a:spcPct val="80000"/>
              </a:lnSpc>
              <a:buFont typeface="Arial" pitchFamily="34" charset="0"/>
              <a:buChar char="•"/>
              <a:defRPr/>
            </a:pPr>
            <a:r>
              <a:rPr lang="en-US" sz="2200" dirty="0">
                <a:solidFill>
                  <a:srgbClr val="9C3830"/>
                </a:solidFill>
                <a:latin typeface="Corbel" pitchFamily="34" charset="0"/>
              </a:rPr>
              <a:t>Double advantage</a:t>
            </a:r>
            <a:r>
              <a:rPr lang="en-US" sz="2200" dirty="0">
                <a:solidFill>
                  <a:schemeClr val="accent1">
                    <a:lumMod val="75000"/>
                  </a:schemeClr>
                </a:solidFill>
                <a:latin typeface="Corbel" pitchFamily="34" charset="0"/>
              </a:rPr>
              <a:t>: territories will be up to date on last developments of the EU negotiations, and MEPs will be informed of the possible impacts on the territories of EU policies</a:t>
            </a:r>
            <a:endParaRPr lang="it-IT" sz="2200" dirty="0">
              <a:solidFill>
                <a:schemeClr val="accent1">
                  <a:lumMod val="75000"/>
                </a:schemeClr>
              </a:solidFill>
              <a:latin typeface="Corbel" pitchFamily="34" charset="0"/>
            </a:endParaRPr>
          </a:p>
          <a:p>
            <a:pPr marL="457200" indent="-457200" algn="just">
              <a:lnSpc>
                <a:spcPct val="80000"/>
              </a:lnSpc>
              <a:buFont typeface="Arial" pitchFamily="34" charset="0"/>
              <a:buChar char="•"/>
              <a:defRPr/>
            </a:pPr>
            <a:endParaRPr lang="it-IT" sz="2200" dirty="0">
              <a:solidFill>
                <a:schemeClr val="accent1">
                  <a:lumMod val="75000"/>
                </a:schemeClr>
              </a:solidFill>
              <a:latin typeface="Corbel" pitchFamily="34" charset="0"/>
            </a:endParaRPr>
          </a:p>
          <a:p>
            <a:pPr marL="457200" indent="-457200" algn="just">
              <a:lnSpc>
                <a:spcPct val="80000"/>
              </a:lnSpc>
              <a:defRPr/>
            </a:pPr>
            <a:endParaRPr lang="it-IT" sz="2000" u="sng" dirty="0">
              <a:solidFill>
                <a:srgbClr val="336699"/>
              </a:solidFill>
              <a:latin typeface="Corbel" pitchFamily="34" charset="0"/>
            </a:endParaRPr>
          </a:p>
        </p:txBody>
      </p:sp>
      <p:graphicFrame>
        <p:nvGraphicFramePr>
          <p:cNvPr id="27650" name="Object 48"/>
          <p:cNvGraphicFramePr>
            <a:graphicFrameLocks noChangeAspect="1"/>
          </p:cNvGraphicFramePr>
          <p:nvPr/>
        </p:nvGraphicFramePr>
        <p:xfrm>
          <a:off x="8347075" y="381000"/>
          <a:ext cx="806450" cy="6477000"/>
        </p:xfrm>
        <a:graphic>
          <a:graphicData uri="http://schemas.openxmlformats.org/presentationml/2006/ole">
            <p:oleObj spid="_x0000_s27650" name="CorelDRAW" r:id="rId3" imgW="893064" imgH="6858000" progId="">
              <p:embed/>
            </p:oleObj>
          </a:graphicData>
        </a:graphic>
      </p:graphicFrame>
      <p:sp>
        <p:nvSpPr>
          <p:cNvPr id="27652" name="Line 28"/>
          <p:cNvSpPr>
            <a:spLocks noChangeShapeType="1"/>
          </p:cNvSpPr>
          <p:nvPr/>
        </p:nvSpPr>
        <p:spPr bwMode="auto">
          <a:xfrm flipH="1" flipV="1">
            <a:off x="0" y="1219200"/>
            <a:ext cx="8305800" cy="0"/>
          </a:xfrm>
          <a:prstGeom prst="line">
            <a:avLst/>
          </a:prstGeom>
          <a:noFill/>
          <a:ln w="38100">
            <a:solidFill>
              <a:srgbClr val="336699"/>
            </a:solidFill>
            <a:round/>
            <a:headEnd/>
            <a:tailEnd/>
          </a:ln>
        </p:spPr>
        <p:txBody>
          <a:bodyPr/>
          <a:lstStyle/>
          <a:p>
            <a:endParaRPr lang="it-IT"/>
          </a:p>
        </p:txBody>
      </p:sp>
      <p:sp>
        <p:nvSpPr>
          <p:cNvPr id="12" name="Segnaposto numero diapositiva 11"/>
          <p:cNvSpPr>
            <a:spLocks noGrp="1"/>
          </p:cNvSpPr>
          <p:nvPr>
            <p:ph type="sldNum" sz="quarter" idx="12"/>
          </p:nvPr>
        </p:nvSpPr>
        <p:spPr/>
        <p:txBody>
          <a:bodyPr/>
          <a:lstStyle/>
          <a:p>
            <a:pPr>
              <a:defRPr/>
            </a:pPr>
            <a:fld id="{453872E8-8503-454D-AF6F-40809A803106}" type="slidenum">
              <a:rPr lang="en-US" smtClean="0"/>
              <a:pPr>
                <a:defRPr/>
              </a:pPr>
              <a:t>20</a:t>
            </a:fld>
            <a:endParaRPr lang="en-US"/>
          </a:p>
        </p:txBody>
      </p:sp>
      <p:pic>
        <p:nvPicPr>
          <p:cNvPr id="27654" name="Picture 12" descr="http://www.calre.be/images/CalreLogo.gif"/>
          <p:cNvPicPr>
            <a:picLocks noChangeAspect="1" noChangeArrowheads="1"/>
          </p:cNvPicPr>
          <p:nvPr/>
        </p:nvPicPr>
        <p:blipFill>
          <a:blip r:embed="rId4" cstate="print"/>
          <a:srcRect/>
          <a:stretch>
            <a:fillRect/>
          </a:stretch>
        </p:blipFill>
        <p:spPr bwMode="auto">
          <a:xfrm>
            <a:off x="6875463" y="115888"/>
            <a:ext cx="1081087" cy="960437"/>
          </a:xfrm>
          <a:prstGeom prst="rect">
            <a:avLst/>
          </a:prstGeom>
          <a:noFill/>
          <a:ln w="9525">
            <a:noFill/>
            <a:miter lim="800000"/>
            <a:headEnd/>
            <a:tailEnd/>
          </a:ln>
        </p:spPr>
      </p:pic>
      <p:pic>
        <p:nvPicPr>
          <p:cNvPr id="27655" name="Picture 2" descr="C:\Users\GUERINO.SCARPONE\Desktop\Disco c\Scarpone\SCARPONE\FOTO\REGABRCO-oro.bmp"/>
          <p:cNvPicPr>
            <a:picLocks noChangeAspect="1" noChangeArrowheads="1"/>
          </p:cNvPicPr>
          <p:nvPr/>
        </p:nvPicPr>
        <p:blipFill>
          <a:blip r:embed="rId5" cstate="print"/>
          <a:srcRect/>
          <a:stretch>
            <a:fillRect/>
          </a:stretch>
        </p:blipFill>
        <p:spPr bwMode="auto">
          <a:xfrm>
            <a:off x="250825" y="141288"/>
            <a:ext cx="576263" cy="935037"/>
          </a:xfrm>
          <a:prstGeom prst="rect">
            <a:avLst/>
          </a:prstGeom>
          <a:noFill/>
          <a:ln w="9525">
            <a:noFill/>
            <a:miter lim="800000"/>
            <a:headEnd/>
            <a:tailEnd/>
          </a:ln>
        </p:spPr>
      </p:pic>
      <p:pic>
        <p:nvPicPr>
          <p:cNvPr id="27656" name="Picture 3" descr="C:\Users\GUERINO.SCARPONE\Desktop\Disco c\Scarpone\SCARPONE\FOTO\LogoCRoro.bmp"/>
          <p:cNvPicPr>
            <a:picLocks noChangeAspect="1" noChangeArrowheads="1"/>
          </p:cNvPicPr>
          <p:nvPr/>
        </p:nvPicPr>
        <p:blipFill>
          <a:blip r:embed="rId6" cstate="print"/>
          <a:srcRect/>
          <a:stretch>
            <a:fillRect/>
          </a:stretch>
        </p:blipFill>
        <p:spPr bwMode="auto">
          <a:xfrm>
            <a:off x="974725" y="200025"/>
            <a:ext cx="793750" cy="7921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Sottotitolo 2"/>
          <p:cNvSpPr txBox="1">
            <a:spLocks/>
          </p:cNvSpPr>
          <p:nvPr/>
        </p:nvSpPr>
        <p:spPr bwMode="auto">
          <a:xfrm>
            <a:off x="0" y="1268413"/>
            <a:ext cx="8316913" cy="5329237"/>
          </a:xfrm>
          <a:prstGeom prst="rect">
            <a:avLst/>
          </a:prstGeom>
          <a:noFill/>
          <a:ln w="9525">
            <a:noFill/>
            <a:miter lim="800000"/>
            <a:headEnd/>
            <a:tailEnd/>
          </a:ln>
        </p:spPr>
        <p:txBody>
          <a:bodyPr/>
          <a:lstStyle/>
          <a:p>
            <a:pPr marL="457200" indent="-457200" algn="ctr">
              <a:defRPr/>
            </a:pPr>
            <a:r>
              <a:rPr lang="it-IT" sz="1400" b="1" dirty="0">
                <a:solidFill>
                  <a:srgbClr val="9C3830"/>
                </a:solidFill>
                <a:latin typeface="Corbel" pitchFamily="34" charset="0"/>
              </a:rPr>
              <a:t>WORKING GROUP ON SUBSIDIARITY</a:t>
            </a:r>
          </a:p>
          <a:p>
            <a:pPr marL="457200" indent="-457200" algn="ctr">
              <a:defRPr/>
            </a:pPr>
            <a:r>
              <a:rPr lang="en-US" sz="2000" b="1" dirty="0">
                <a:solidFill>
                  <a:srgbClr val="9C3830"/>
                </a:solidFill>
                <a:latin typeface="Corbel" pitchFamily="34" charset="0"/>
              </a:rPr>
              <a:t>Strategies for the strengthening of regional participation</a:t>
            </a:r>
            <a:endParaRPr lang="it-IT" sz="2400" b="1" dirty="0">
              <a:solidFill>
                <a:schemeClr val="accent1">
                  <a:lumMod val="75000"/>
                </a:schemeClr>
              </a:solidFill>
              <a:latin typeface="Corbel" pitchFamily="34" charset="0"/>
            </a:endParaRPr>
          </a:p>
          <a:p>
            <a:pPr marL="457200" indent="-457200" algn="ctr">
              <a:lnSpc>
                <a:spcPct val="80000"/>
              </a:lnSpc>
              <a:defRPr/>
            </a:pPr>
            <a:endParaRPr lang="it-IT" sz="2000" b="1" dirty="0">
              <a:solidFill>
                <a:srgbClr val="9C3830"/>
              </a:solidFill>
              <a:latin typeface="Corbel" pitchFamily="34" charset="0"/>
            </a:endParaRPr>
          </a:p>
          <a:p>
            <a:pPr marL="457200" indent="-457200" algn="just">
              <a:lnSpc>
                <a:spcPct val="80000"/>
              </a:lnSpc>
              <a:defRPr/>
            </a:pPr>
            <a:r>
              <a:rPr lang="en-US" sz="2400" b="1" dirty="0">
                <a:solidFill>
                  <a:srgbClr val="9C3830"/>
                </a:solidFill>
                <a:latin typeface="Corbel" pitchFamily="34" charset="0"/>
              </a:rPr>
              <a:t>With the European Commission ...</a:t>
            </a:r>
          </a:p>
          <a:p>
            <a:pPr marL="457200" indent="-457200" algn="just">
              <a:lnSpc>
                <a:spcPct val="80000"/>
              </a:lnSpc>
              <a:defRPr/>
            </a:pPr>
            <a:endParaRPr lang="en-US" sz="2400" b="1" dirty="0">
              <a:solidFill>
                <a:srgbClr val="9C3830"/>
              </a:solidFill>
              <a:latin typeface="Corbel" pitchFamily="34" charset="0"/>
            </a:endParaRPr>
          </a:p>
          <a:p>
            <a:pPr marL="457200" indent="-457200" algn="just">
              <a:lnSpc>
                <a:spcPct val="80000"/>
              </a:lnSpc>
              <a:buFont typeface="Arial" pitchFamily="34" charset="0"/>
              <a:buChar char="•"/>
              <a:defRPr/>
            </a:pPr>
            <a:r>
              <a:rPr lang="en-US" sz="2400" dirty="0">
                <a:solidFill>
                  <a:schemeClr val="accent1">
                    <a:lumMod val="75000"/>
                  </a:schemeClr>
                </a:solidFill>
                <a:latin typeface="Corbel" pitchFamily="34" charset="0"/>
              </a:rPr>
              <a:t>With the Treaty of Lisbon, the European Commission is committed, before proposing legislative acts, </a:t>
            </a:r>
            <a:r>
              <a:rPr lang="en-US" sz="2400" dirty="0">
                <a:solidFill>
                  <a:srgbClr val="9C3830"/>
                </a:solidFill>
                <a:latin typeface="Corbel" pitchFamily="34" charset="0"/>
              </a:rPr>
              <a:t>to consult widely </a:t>
            </a:r>
            <a:r>
              <a:rPr lang="en-US" sz="2400" dirty="0">
                <a:solidFill>
                  <a:schemeClr val="accent1">
                    <a:lumMod val="75000"/>
                  </a:schemeClr>
                </a:solidFill>
                <a:latin typeface="Corbel" pitchFamily="34" charset="0"/>
              </a:rPr>
              <a:t>taking into account, </a:t>
            </a:r>
            <a:r>
              <a:rPr lang="en-US" sz="2400" dirty="0">
                <a:solidFill>
                  <a:srgbClr val="9C3830"/>
                </a:solidFill>
                <a:latin typeface="Corbel" pitchFamily="34" charset="0"/>
              </a:rPr>
              <a:t>where appropriate, the regional dimension of the action envisaged</a:t>
            </a:r>
          </a:p>
          <a:p>
            <a:pPr marL="457200" indent="-457200" algn="just">
              <a:lnSpc>
                <a:spcPct val="80000"/>
              </a:lnSpc>
              <a:defRPr/>
            </a:pPr>
            <a:endParaRPr lang="en-US" sz="2400" dirty="0">
              <a:solidFill>
                <a:schemeClr val="accent1">
                  <a:lumMod val="75000"/>
                </a:schemeClr>
              </a:solidFill>
              <a:latin typeface="Corbel" pitchFamily="34" charset="0"/>
            </a:endParaRPr>
          </a:p>
          <a:p>
            <a:pPr marL="457200" indent="-457200" algn="just">
              <a:lnSpc>
                <a:spcPct val="80000"/>
              </a:lnSpc>
              <a:buFont typeface="Arial" pitchFamily="34" charset="0"/>
              <a:buChar char="•"/>
              <a:defRPr/>
            </a:pPr>
            <a:r>
              <a:rPr lang="en-US" sz="2400" dirty="0">
                <a:solidFill>
                  <a:schemeClr val="accent1">
                    <a:lumMod val="75000"/>
                  </a:schemeClr>
                </a:solidFill>
                <a:latin typeface="Corbel" pitchFamily="34" charset="0"/>
              </a:rPr>
              <a:t>The CALRE should encourage </a:t>
            </a:r>
            <a:r>
              <a:rPr lang="en-US" sz="2400" dirty="0">
                <a:solidFill>
                  <a:srgbClr val="9C3830"/>
                </a:solidFill>
                <a:latin typeface="Corbel" pitchFamily="34" charset="0"/>
              </a:rPr>
              <a:t>the establishment of forms of structured consultation</a:t>
            </a:r>
            <a:r>
              <a:rPr lang="en-US" sz="2400" dirty="0">
                <a:solidFill>
                  <a:schemeClr val="accent1">
                    <a:lumMod val="75000"/>
                  </a:schemeClr>
                </a:solidFill>
                <a:latin typeface="Corbel" pitchFamily="34" charset="0"/>
              </a:rPr>
              <a:t>, perhaps through the CoR, of the regions with legislative powers and their Parliaments</a:t>
            </a:r>
            <a:endParaRPr lang="it-IT" sz="2000" dirty="0">
              <a:solidFill>
                <a:schemeClr val="accent1">
                  <a:lumMod val="75000"/>
                </a:schemeClr>
              </a:solidFill>
              <a:latin typeface="Corbel" pitchFamily="34" charset="0"/>
            </a:endParaRPr>
          </a:p>
          <a:p>
            <a:pPr marL="457200" indent="-457200" algn="just">
              <a:lnSpc>
                <a:spcPct val="80000"/>
              </a:lnSpc>
              <a:defRPr/>
            </a:pPr>
            <a:endParaRPr lang="it-IT" sz="2000" u="sng" dirty="0">
              <a:solidFill>
                <a:srgbClr val="336699"/>
              </a:solidFill>
              <a:latin typeface="Corbel" pitchFamily="34" charset="0"/>
            </a:endParaRPr>
          </a:p>
        </p:txBody>
      </p:sp>
      <p:graphicFrame>
        <p:nvGraphicFramePr>
          <p:cNvPr id="28674" name="Object 48"/>
          <p:cNvGraphicFramePr>
            <a:graphicFrameLocks noChangeAspect="1"/>
          </p:cNvGraphicFramePr>
          <p:nvPr/>
        </p:nvGraphicFramePr>
        <p:xfrm>
          <a:off x="8347075" y="381000"/>
          <a:ext cx="806450" cy="6477000"/>
        </p:xfrm>
        <a:graphic>
          <a:graphicData uri="http://schemas.openxmlformats.org/presentationml/2006/ole">
            <p:oleObj spid="_x0000_s28674" name="CorelDRAW" r:id="rId3" imgW="893064" imgH="6858000" progId="">
              <p:embed/>
            </p:oleObj>
          </a:graphicData>
        </a:graphic>
      </p:graphicFrame>
      <p:sp>
        <p:nvSpPr>
          <p:cNvPr id="28676" name="Line 28"/>
          <p:cNvSpPr>
            <a:spLocks noChangeShapeType="1"/>
          </p:cNvSpPr>
          <p:nvPr/>
        </p:nvSpPr>
        <p:spPr bwMode="auto">
          <a:xfrm flipH="1" flipV="1">
            <a:off x="0" y="1219200"/>
            <a:ext cx="8305800" cy="0"/>
          </a:xfrm>
          <a:prstGeom prst="line">
            <a:avLst/>
          </a:prstGeom>
          <a:noFill/>
          <a:ln w="38100">
            <a:solidFill>
              <a:srgbClr val="336699"/>
            </a:solidFill>
            <a:round/>
            <a:headEnd/>
            <a:tailEnd/>
          </a:ln>
        </p:spPr>
        <p:txBody>
          <a:bodyPr/>
          <a:lstStyle/>
          <a:p>
            <a:endParaRPr lang="it-IT"/>
          </a:p>
        </p:txBody>
      </p:sp>
      <p:sp>
        <p:nvSpPr>
          <p:cNvPr id="12" name="Segnaposto numero diapositiva 11"/>
          <p:cNvSpPr>
            <a:spLocks noGrp="1"/>
          </p:cNvSpPr>
          <p:nvPr>
            <p:ph type="sldNum" sz="quarter" idx="12"/>
          </p:nvPr>
        </p:nvSpPr>
        <p:spPr/>
        <p:txBody>
          <a:bodyPr/>
          <a:lstStyle/>
          <a:p>
            <a:pPr>
              <a:defRPr/>
            </a:pPr>
            <a:fld id="{C1AF6821-C51D-4799-9B2E-67AE5FAD7CE0}" type="slidenum">
              <a:rPr lang="en-US" smtClean="0"/>
              <a:pPr>
                <a:defRPr/>
              </a:pPr>
              <a:t>21</a:t>
            </a:fld>
            <a:endParaRPr lang="en-US"/>
          </a:p>
        </p:txBody>
      </p:sp>
      <p:pic>
        <p:nvPicPr>
          <p:cNvPr id="28678" name="Picture 12" descr="http://www.calre.be/images/CalreLogo.gif"/>
          <p:cNvPicPr>
            <a:picLocks noChangeAspect="1" noChangeArrowheads="1"/>
          </p:cNvPicPr>
          <p:nvPr/>
        </p:nvPicPr>
        <p:blipFill>
          <a:blip r:embed="rId4" cstate="print"/>
          <a:srcRect/>
          <a:stretch>
            <a:fillRect/>
          </a:stretch>
        </p:blipFill>
        <p:spPr bwMode="auto">
          <a:xfrm>
            <a:off x="6875463" y="115888"/>
            <a:ext cx="1081087" cy="960437"/>
          </a:xfrm>
          <a:prstGeom prst="rect">
            <a:avLst/>
          </a:prstGeom>
          <a:noFill/>
          <a:ln w="9525">
            <a:noFill/>
            <a:miter lim="800000"/>
            <a:headEnd/>
            <a:tailEnd/>
          </a:ln>
        </p:spPr>
      </p:pic>
      <p:pic>
        <p:nvPicPr>
          <p:cNvPr id="28679" name="Picture 2" descr="C:\Users\GUERINO.SCARPONE\Desktop\Disco c\Scarpone\SCARPONE\FOTO\REGABRCO-oro.bmp"/>
          <p:cNvPicPr>
            <a:picLocks noChangeAspect="1" noChangeArrowheads="1"/>
          </p:cNvPicPr>
          <p:nvPr/>
        </p:nvPicPr>
        <p:blipFill>
          <a:blip r:embed="rId5" cstate="print"/>
          <a:srcRect/>
          <a:stretch>
            <a:fillRect/>
          </a:stretch>
        </p:blipFill>
        <p:spPr bwMode="auto">
          <a:xfrm>
            <a:off x="250825" y="141288"/>
            <a:ext cx="576263" cy="935037"/>
          </a:xfrm>
          <a:prstGeom prst="rect">
            <a:avLst/>
          </a:prstGeom>
          <a:noFill/>
          <a:ln w="9525">
            <a:noFill/>
            <a:miter lim="800000"/>
            <a:headEnd/>
            <a:tailEnd/>
          </a:ln>
        </p:spPr>
      </p:pic>
      <p:pic>
        <p:nvPicPr>
          <p:cNvPr id="28680" name="Picture 3" descr="C:\Users\GUERINO.SCARPONE\Desktop\Disco c\Scarpone\SCARPONE\FOTO\LogoCRoro.bmp"/>
          <p:cNvPicPr>
            <a:picLocks noChangeAspect="1" noChangeArrowheads="1"/>
          </p:cNvPicPr>
          <p:nvPr/>
        </p:nvPicPr>
        <p:blipFill>
          <a:blip r:embed="rId6" cstate="print"/>
          <a:srcRect/>
          <a:stretch>
            <a:fillRect/>
          </a:stretch>
        </p:blipFill>
        <p:spPr bwMode="auto">
          <a:xfrm>
            <a:off x="974725" y="200025"/>
            <a:ext cx="793750" cy="7921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ottotitolo 2"/>
          <p:cNvSpPr txBox="1">
            <a:spLocks/>
          </p:cNvSpPr>
          <p:nvPr/>
        </p:nvSpPr>
        <p:spPr>
          <a:xfrm>
            <a:off x="0" y="1268413"/>
            <a:ext cx="8243888" cy="5113337"/>
          </a:xfrm>
          <a:prstGeom prst="rect">
            <a:avLst/>
          </a:prstGeom>
        </p:spPr>
        <p:txBody>
          <a:bodyPr>
            <a:normAutofit/>
          </a:bodyPr>
          <a:lstStyle/>
          <a:p>
            <a:pPr marL="457200" indent="-457200" algn="ctr">
              <a:defRPr/>
            </a:pPr>
            <a:r>
              <a:rPr lang="it-IT" sz="1400" b="1" dirty="0">
                <a:solidFill>
                  <a:srgbClr val="9C3830"/>
                </a:solidFill>
                <a:latin typeface="Corbel" pitchFamily="34" charset="0"/>
              </a:rPr>
              <a:t>WORKING GROUP ON SUBSIDIARITY</a:t>
            </a:r>
          </a:p>
          <a:p>
            <a:pPr marL="457200" indent="-457200" algn="ctr">
              <a:lnSpc>
                <a:spcPct val="110000"/>
              </a:lnSpc>
              <a:defRPr/>
            </a:pPr>
            <a:r>
              <a:rPr lang="it-IT" sz="2000" b="1" dirty="0">
                <a:solidFill>
                  <a:srgbClr val="9C3830"/>
                </a:solidFill>
                <a:latin typeface="Corbel" pitchFamily="34" charset="0"/>
              </a:rPr>
              <a:t>The principle of subsidiarity</a:t>
            </a:r>
            <a:endParaRPr lang="it-IT" sz="2200" b="1" dirty="0">
              <a:solidFill>
                <a:schemeClr val="accent1"/>
              </a:solidFill>
              <a:latin typeface="Corbel" pitchFamily="34" charset="0"/>
            </a:endParaRPr>
          </a:p>
          <a:p>
            <a:pPr marL="457200" indent="-457200" algn="just">
              <a:lnSpc>
                <a:spcPct val="80000"/>
              </a:lnSpc>
              <a:defRPr/>
            </a:pPr>
            <a:endParaRPr lang="it-IT" sz="2000" dirty="0">
              <a:solidFill>
                <a:schemeClr val="accent1"/>
              </a:solidFill>
              <a:latin typeface="Corbel" pitchFamily="34" charset="0"/>
              <a:cs typeface="+mn-cs"/>
            </a:endParaRPr>
          </a:p>
          <a:p>
            <a:pPr marL="457200" indent="-457200" algn="just">
              <a:lnSpc>
                <a:spcPct val="80000"/>
              </a:lnSpc>
              <a:defRPr/>
            </a:pPr>
            <a:r>
              <a:rPr lang="en-US" sz="2200" u="sng" dirty="0">
                <a:solidFill>
                  <a:srgbClr val="336699"/>
                </a:solidFill>
                <a:latin typeface="Corbel" pitchFamily="34" charset="0"/>
                <a:cs typeface="+mn-cs"/>
              </a:rPr>
              <a:t>The subsidiarity check at a glance: 2 roads for regional parliaments</a:t>
            </a:r>
          </a:p>
          <a:p>
            <a:pPr marL="457200" indent="-457200" algn="just">
              <a:lnSpc>
                <a:spcPct val="80000"/>
              </a:lnSpc>
              <a:defRPr/>
            </a:pPr>
            <a:endParaRPr lang="en-US" sz="2200" u="sng" dirty="0">
              <a:solidFill>
                <a:srgbClr val="336699"/>
              </a:solidFill>
              <a:latin typeface="Corbel" pitchFamily="34" charset="0"/>
              <a:cs typeface="+mn-cs"/>
            </a:endParaRPr>
          </a:p>
          <a:p>
            <a:pPr marL="457200" indent="-457200" algn="just">
              <a:lnSpc>
                <a:spcPct val="80000"/>
              </a:lnSpc>
              <a:buFont typeface="Arial" pitchFamily="34" charset="0"/>
              <a:buChar char="•"/>
              <a:defRPr/>
            </a:pPr>
            <a:r>
              <a:rPr lang="en-US" sz="2200" dirty="0">
                <a:solidFill>
                  <a:srgbClr val="9C3830"/>
                </a:solidFill>
                <a:latin typeface="Corbel" pitchFamily="34" charset="0"/>
                <a:cs typeface="+mn-cs"/>
              </a:rPr>
              <a:t>Early Warning System</a:t>
            </a:r>
            <a:r>
              <a:rPr lang="en-US" sz="2200" dirty="0">
                <a:solidFill>
                  <a:srgbClr val="336699"/>
                </a:solidFill>
                <a:latin typeface="Corbel" pitchFamily="34" charset="0"/>
                <a:cs typeface="+mn-cs"/>
              </a:rPr>
              <a:t>: </a:t>
            </a:r>
            <a:r>
              <a:rPr lang="en-US" sz="2200" dirty="0" smtClean="0">
                <a:solidFill>
                  <a:srgbClr val="336699"/>
                </a:solidFill>
                <a:latin typeface="Corbel" pitchFamily="34" charset="0"/>
                <a:cs typeface="+mn-cs"/>
              </a:rPr>
              <a:t>Reasoned </a:t>
            </a:r>
            <a:r>
              <a:rPr lang="en-US" sz="2200" dirty="0">
                <a:solidFill>
                  <a:srgbClr val="336699"/>
                </a:solidFill>
                <a:latin typeface="Corbel" pitchFamily="34" charset="0"/>
                <a:cs typeface="+mn-cs"/>
              </a:rPr>
              <a:t>opinions are sent to national </a:t>
            </a:r>
            <a:r>
              <a:rPr lang="en-US" sz="2200" dirty="0" smtClean="0">
                <a:solidFill>
                  <a:srgbClr val="336699"/>
                </a:solidFill>
                <a:latin typeface="Corbel" pitchFamily="34" charset="0"/>
                <a:cs typeface="+mn-cs"/>
              </a:rPr>
              <a:t>parliaments</a:t>
            </a:r>
            <a:r>
              <a:rPr lang="en-US" sz="2200" dirty="0">
                <a:solidFill>
                  <a:srgbClr val="336699"/>
                </a:solidFill>
                <a:latin typeface="Corbel" pitchFamily="34" charset="0"/>
                <a:cs typeface="+mn-cs"/>
              </a:rPr>
              <a:t> </a:t>
            </a:r>
            <a:r>
              <a:rPr lang="en-US" sz="2200" dirty="0" smtClean="0">
                <a:solidFill>
                  <a:srgbClr val="336699"/>
                </a:solidFill>
                <a:latin typeface="Corbel" pitchFamily="34" charset="0"/>
                <a:cs typeface="+mn-cs"/>
              </a:rPr>
              <a:t>that have to act in 8 weeks.</a:t>
            </a:r>
            <a:endParaRPr lang="en-US" sz="2200" dirty="0">
              <a:solidFill>
                <a:srgbClr val="336699"/>
              </a:solidFill>
              <a:latin typeface="Corbel" pitchFamily="34" charset="0"/>
              <a:cs typeface="+mn-cs"/>
            </a:endParaRPr>
          </a:p>
          <a:p>
            <a:pPr marL="457200" indent="-457200" algn="just">
              <a:lnSpc>
                <a:spcPct val="80000"/>
              </a:lnSpc>
              <a:defRPr/>
            </a:pPr>
            <a:endParaRPr lang="en-US" sz="2200" dirty="0">
              <a:solidFill>
                <a:srgbClr val="336699"/>
              </a:solidFill>
              <a:latin typeface="Corbel" pitchFamily="34" charset="0"/>
              <a:cs typeface="+mn-cs"/>
            </a:endParaRPr>
          </a:p>
          <a:p>
            <a:pPr marL="457200" indent="-457200" algn="just">
              <a:lnSpc>
                <a:spcPct val="80000"/>
              </a:lnSpc>
              <a:defRPr/>
            </a:pPr>
            <a:endParaRPr lang="en-US" sz="2200" dirty="0">
              <a:solidFill>
                <a:srgbClr val="336699"/>
              </a:solidFill>
              <a:latin typeface="Corbel" pitchFamily="34" charset="0"/>
              <a:cs typeface="+mn-cs"/>
            </a:endParaRPr>
          </a:p>
          <a:p>
            <a:pPr marL="457200" indent="-457200" algn="just">
              <a:lnSpc>
                <a:spcPct val="80000"/>
              </a:lnSpc>
              <a:buFont typeface="Arial" pitchFamily="34" charset="0"/>
              <a:buChar char="•"/>
              <a:defRPr/>
            </a:pPr>
            <a:r>
              <a:rPr lang="en-US" sz="2200" dirty="0">
                <a:solidFill>
                  <a:srgbClr val="9C3830"/>
                </a:solidFill>
                <a:latin typeface="Corbel" pitchFamily="34" charset="0"/>
                <a:cs typeface="+mn-cs"/>
              </a:rPr>
              <a:t>Subsidiarity Monitoring System and REGPEX</a:t>
            </a:r>
            <a:r>
              <a:rPr lang="en-US" sz="2200" dirty="0">
                <a:solidFill>
                  <a:srgbClr val="336699"/>
                </a:solidFill>
                <a:latin typeface="Corbel" pitchFamily="34" charset="0"/>
                <a:cs typeface="+mn-cs"/>
              </a:rPr>
              <a:t>: </a:t>
            </a:r>
            <a:r>
              <a:rPr lang="en-US" sz="2200" dirty="0" smtClean="0">
                <a:solidFill>
                  <a:srgbClr val="336699"/>
                </a:solidFill>
                <a:latin typeface="Corbel" pitchFamily="34" charset="0"/>
                <a:cs typeface="+mn-cs"/>
              </a:rPr>
              <a:t>Reasoned opinions </a:t>
            </a:r>
            <a:r>
              <a:rPr lang="en-US" sz="2200" dirty="0">
                <a:solidFill>
                  <a:srgbClr val="336699"/>
                </a:solidFill>
                <a:latin typeface="Corbel" pitchFamily="34" charset="0"/>
                <a:cs typeface="+mn-cs"/>
              </a:rPr>
              <a:t>are sent to the Committee of the Regions on the assumption that it can resort to the EU Court of Justice if it considers that an EU legislative proposal infringes the principle of subsidiarity</a:t>
            </a:r>
            <a:endParaRPr lang="it-IT" sz="2200" dirty="0">
              <a:solidFill>
                <a:srgbClr val="336699"/>
              </a:solidFill>
              <a:latin typeface="Corbel" pitchFamily="34" charset="0"/>
              <a:cs typeface="+mn-cs"/>
            </a:endParaRPr>
          </a:p>
          <a:p>
            <a:pPr marL="914400" lvl="1" indent="-457200" algn="just">
              <a:lnSpc>
                <a:spcPct val="80000"/>
              </a:lnSpc>
              <a:buFont typeface="Arial" charset="0"/>
              <a:buChar char="•"/>
              <a:defRPr/>
            </a:pPr>
            <a:endParaRPr lang="it-IT" sz="2200" dirty="0">
              <a:solidFill>
                <a:schemeClr val="accent1">
                  <a:lumMod val="75000"/>
                </a:schemeClr>
              </a:solidFill>
              <a:latin typeface="Corbel" pitchFamily="34" charset="0"/>
              <a:cs typeface="+mn-cs"/>
            </a:endParaRPr>
          </a:p>
          <a:p>
            <a:pPr marL="457200" indent="-457200" algn="just">
              <a:lnSpc>
                <a:spcPct val="80000"/>
              </a:lnSpc>
              <a:defRPr/>
            </a:pPr>
            <a:endParaRPr lang="it-IT" sz="2200" b="1" dirty="0">
              <a:latin typeface="Corbel" pitchFamily="34" charset="0"/>
              <a:cs typeface="+mn-cs"/>
            </a:endParaRPr>
          </a:p>
          <a:p>
            <a:pPr marL="457200" indent="-457200" algn="just">
              <a:lnSpc>
                <a:spcPct val="130000"/>
              </a:lnSpc>
              <a:defRPr/>
            </a:pPr>
            <a:endParaRPr lang="it-IT" sz="2800" dirty="0">
              <a:solidFill>
                <a:srgbClr val="002060"/>
              </a:solidFill>
              <a:latin typeface="Calibri" pitchFamily="34" charset="0"/>
              <a:cs typeface="+mn-cs"/>
            </a:endParaRPr>
          </a:p>
          <a:p>
            <a:pPr marL="457200" indent="-457200" algn="just">
              <a:lnSpc>
                <a:spcPct val="80000"/>
              </a:lnSpc>
              <a:spcBef>
                <a:spcPct val="20000"/>
              </a:spcBef>
              <a:buFont typeface="Arial" charset="0"/>
              <a:buChar char="•"/>
              <a:defRPr/>
            </a:pPr>
            <a:endParaRPr lang="it-IT" sz="2500" dirty="0">
              <a:latin typeface="Calibri" pitchFamily="34" charset="0"/>
              <a:cs typeface="+mn-cs"/>
            </a:endParaRPr>
          </a:p>
        </p:txBody>
      </p:sp>
      <p:graphicFrame>
        <p:nvGraphicFramePr>
          <p:cNvPr id="9218" name="Object 48"/>
          <p:cNvGraphicFramePr>
            <a:graphicFrameLocks noChangeAspect="1"/>
          </p:cNvGraphicFramePr>
          <p:nvPr/>
        </p:nvGraphicFramePr>
        <p:xfrm>
          <a:off x="8347075" y="381000"/>
          <a:ext cx="806450" cy="6477000"/>
        </p:xfrm>
        <a:graphic>
          <a:graphicData uri="http://schemas.openxmlformats.org/presentationml/2006/ole">
            <p:oleObj spid="_x0000_s9218" name="CorelDRAW" r:id="rId4" imgW="893064" imgH="6858000" progId="">
              <p:embed/>
            </p:oleObj>
          </a:graphicData>
        </a:graphic>
      </p:graphicFrame>
      <p:sp>
        <p:nvSpPr>
          <p:cNvPr id="9220" name="Line 28"/>
          <p:cNvSpPr>
            <a:spLocks noChangeShapeType="1"/>
          </p:cNvSpPr>
          <p:nvPr/>
        </p:nvSpPr>
        <p:spPr bwMode="auto">
          <a:xfrm flipH="1" flipV="1">
            <a:off x="0" y="1219200"/>
            <a:ext cx="8305800" cy="0"/>
          </a:xfrm>
          <a:prstGeom prst="line">
            <a:avLst/>
          </a:prstGeom>
          <a:noFill/>
          <a:ln w="38100">
            <a:solidFill>
              <a:srgbClr val="336699"/>
            </a:solidFill>
            <a:round/>
            <a:headEnd/>
            <a:tailEnd/>
          </a:ln>
        </p:spPr>
        <p:txBody>
          <a:bodyPr/>
          <a:lstStyle/>
          <a:p>
            <a:endParaRPr lang="it-IT"/>
          </a:p>
        </p:txBody>
      </p:sp>
      <p:sp>
        <p:nvSpPr>
          <p:cNvPr id="12" name="Segnaposto numero diapositiva 11"/>
          <p:cNvSpPr>
            <a:spLocks noGrp="1"/>
          </p:cNvSpPr>
          <p:nvPr>
            <p:ph type="sldNum" sz="quarter" idx="12"/>
          </p:nvPr>
        </p:nvSpPr>
        <p:spPr/>
        <p:txBody>
          <a:bodyPr/>
          <a:lstStyle/>
          <a:p>
            <a:pPr>
              <a:defRPr/>
            </a:pPr>
            <a:fld id="{588F9F67-7942-4DCB-9F98-59D03A9B5E09}" type="slidenum">
              <a:rPr lang="en-US" smtClean="0"/>
              <a:pPr>
                <a:defRPr/>
              </a:pPr>
              <a:t>3</a:t>
            </a:fld>
            <a:endParaRPr lang="en-US"/>
          </a:p>
        </p:txBody>
      </p:sp>
      <p:pic>
        <p:nvPicPr>
          <p:cNvPr id="9222" name="Picture 12" descr="http://www.calre.be/images/CalreLogo.gif"/>
          <p:cNvPicPr>
            <a:picLocks noChangeAspect="1" noChangeArrowheads="1"/>
          </p:cNvPicPr>
          <p:nvPr/>
        </p:nvPicPr>
        <p:blipFill>
          <a:blip r:embed="rId5" cstate="print"/>
          <a:srcRect/>
          <a:stretch>
            <a:fillRect/>
          </a:stretch>
        </p:blipFill>
        <p:spPr bwMode="auto">
          <a:xfrm>
            <a:off x="6875463" y="115888"/>
            <a:ext cx="1081087" cy="960437"/>
          </a:xfrm>
          <a:prstGeom prst="rect">
            <a:avLst/>
          </a:prstGeom>
          <a:noFill/>
          <a:ln w="9525">
            <a:noFill/>
            <a:miter lim="800000"/>
            <a:headEnd/>
            <a:tailEnd/>
          </a:ln>
        </p:spPr>
      </p:pic>
      <p:pic>
        <p:nvPicPr>
          <p:cNvPr id="9223" name="Picture 2" descr="C:\Users\GUERINO.SCARPONE\Desktop\Disco c\Scarpone\SCARPONE\FOTO\REGABRCO-oro.bmp"/>
          <p:cNvPicPr>
            <a:picLocks noChangeAspect="1" noChangeArrowheads="1"/>
          </p:cNvPicPr>
          <p:nvPr/>
        </p:nvPicPr>
        <p:blipFill>
          <a:blip r:embed="rId6" cstate="print"/>
          <a:srcRect/>
          <a:stretch>
            <a:fillRect/>
          </a:stretch>
        </p:blipFill>
        <p:spPr bwMode="auto">
          <a:xfrm>
            <a:off x="250825" y="141288"/>
            <a:ext cx="576263" cy="935037"/>
          </a:xfrm>
          <a:prstGeom prst="rect">
            <a:avLst/>
          </a:prstGeom>
          <a:noFill/>
          <a:ln w="9525">
            <a:noFill/>
            <a:miter lim="800000"/>
            <a:headEnd/>
            <a:tailEnd/>
          </a:ln>
        </p:spPr>
      </p:pic>
      <p:pic>
        <p:nvPicPr>
          <p:cNvPr id="9224" name="Picture 3" descr="C:\Users\GUERINO.SCARPONE\Desktop\Disco c\Scarpone\SCARPONE\FOTO\LogoCRoro.bmp"/>
          <p:cNvPicPr>
            <a:picLocks noChangeAspect="1" noChangeArrowheads="1"/>
          </p:cNvPicPr>
          <p:nvPr/>
        </p:nvPicPr>
        <p:blipFill>
          <a:blip r:embed="rId7" cstate="print"/>
          <a:srcRect/>
          <a:stretch>
            <a:fillRect/>
          </a:stretch>
        </p:blipFill>
        <p:spPr bwMode="auto">
          <a:xfrm>
            <a:off x="974725" y="200025"/>
            <a:ext cx="793750" cy="7921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ottotitolo 2"/>
          <p:cNvSpPr txBox="1">
            <a:spLocks/>
          </p:cNvSpPr>
          <p:nvPr/>
        </p:nvSpPr>
        <p:spPr>
          <a:xfrm>
            <a:off x="0" y="1268413"/>
            <a:ext cx="8243888" cy="4897437"/>
          </a:xfrm>
          <a:prstGeom prst="rect">
            <a:avLst/>
          </a:prstGeom>
        </p:spPr>
        <p:txBody>
          <a:bodyPr>
            <a:normAutofit/>
          </a:bodyPr>
          <a:lstStyle/>
          <a:p>
            <a:pPr marL="457200" indent="-457200" algn="ctr">
              <a:defRPr/>
            </a:pPr>
            <a:r>
              <a:rPr lang="it-IT" sz="1400" b="1" dirty="0">
                <a:solidFill>
                  <a:srgbClr val="9C3830"/>
                </a:solidFill>
                <a:latin typeface="Corbel" pitchFamily="34" charset="0"/>
              </a:rPr>
              <a:t>WORKING GROUP ON SUBSIDIARITY</a:t>
            </a:r>
          </a:p>
          <a:p>
            <a:pPr marL="457200" indent="-457200" algn="ctr">
              <a:defRPr/>
            </a:pPr>
            <a:r>
              <a:rPr lang="it-IT" sz="2000" b="1" dirty="0">
                <a:solidFill>
                  <a:srgbClr val="9C3830"/>
                </a:solidFill>
                <a:latin typeface="Corbel" pitchFamily="34" charset="0"/>
                <a:cs typeface="+mn-cs"/>
              </a:rPr>
              <a:t>The Working Group: </a:t>
            </a:r>
            <a:r>
              <a:rPr lang="it-IT" sz="2000" b="1" dirty="0" err="1">
                <a:solidFill>
                  <a:srgbClr val="9C3830"/>
                </a:solidFill>
                <a:latin typeface="Corbel" pitchFamily="34" charset="0"/>
                <a:cs typeface="+mn-cs"/>
              </a:rPr>
              <a:t>Presentation</a:t>
            </a:r>
            <a:r>
              <a:rPr lang="it-IT" sz="2000" b="1" dirty="0">
                <a:solidFill>
                  <a:srgbClr val="9C3830"/>
                </a:solidFill>
                <a:latin typeface="Corbel" pitchFamily="34" charset="0"/>
                <a:cs typeface="+mn-cs"/>
              </a:rPr>
              <a:t> </a:t>
            </a:r>
          </a:p>
          <a:p>
            <a:pPr marL="457200" indent="-457200" algn="just">
              <a:lnSpc>
                <a:spcPct val="80000"/>
              </a:lnSpc>
              <a:defRPr/>
            </a:pPr>
            <a:endParaRPr lang="it-IT" sz="2200" b="1" dirty="0">
              <a:solidFill>
                <a:schemeClr val="accent1"/>
              </a:solidFill>
              <a:latin typeface="Corbel" pitchFamily="34" charset="0"/>
              <a:cs typeface="+mn-cs"/>
            </a:endParaRPr>
          </a:p>
          <a:p>
            <a:pPr marL="457200" indent="-457200" algn="just">
              <a:lnSpc>
                <a:spcPct val="80000"/>
              </a:lnSpc>
              <a:defRPr/>
            </a:pPr>
            <a:r>
              <a:rPr lang="it-IT" sz="2200" dirty="0" err="1">
                <a:solidFill>
                  <a:schemeClr val="accent1">
                    <a:lumMod val="75000"/>
                  </a:schemeClr>
                </a:solidFill>
                <a:latin typeface="Corbel" pitchFamily="34" charset="0"/>
                <a:cs typeface="+mn-cs"/>
              </a:rPr>
              <a:t>Was</a:t>
            </a:r>
            <a:r>
              <a:rPr lang="it-IT" sz="2200" dirty="0">
                <a:solidFill>
                  <a:schemeClr val="accent1">
                    <a:lumMod val="75000"/>
                  </a:schemeClr>
                </a:solidFill>
                <a:latin typeface="Corbel" pitchFamily="34" charset="0"/>
                <a:cs typeface="+mn-cs"/>
              </a:rPr>
              <a:t> </a:t>
            </a:r>
            <a:r>
              <a:rPr lang="it-IT" sz="2200" dirty="0" err="1">
                <a:solidFill>
                  <a:schemeClr val="accent1">
                    <a:lumMod val="75000"/>
                  </a:schemeClr>
                </a:solidFill>
                <a:latin typeface="Corbel" pitchFamily="34" charset="0"/>
                <a:cs typeface="+mn-cs"/>
              </a:rPr>
              <a:t>founded</a:t>
            </a:r>
            <a:r>
              <a:rPr lang="it-IT" sz="2200" dirty="0">
                <a:solidFill>
                  <a:schemeClr val="accent1">
                    <a:lumMod val="75000"/>
                  </a:schemeClr>
                </a:solidFill>
                <a:latin typeface="Corbel" pitchFamily="34" charset="0"/>
                <a:cs typeface="+mn-cs"/>
              </a:rPr>
              <a:t> in 2004 under the </a:t>
            </a:r>
            <a:r>
              <a:rPr lang="it-IT" sz="2200" dirty="0" err="1">
                <a:solidFill>
                  <a:schemeClr val="accent1">
                    <a:lumMod val="75000"/>
                  </a:schemeClr>
                </a:solidFill>
                <a:latin typeface="Corbel" pitchFamily="34" charset="0"/>
                <a:cs typeface="+mn-cs"/>
              </a:rPr>
              <a:t>coordination</a:t>
            </a:r>
            <a:r>
              <a:rPr lang="it-IT" sz="2200" dirty="0">
                <a:solidFill>
                  <a:schemeClr val="accent1">
                    <a:lumMod val="75000"/>
                  </a:schemeClr>
                </a:solidFill>
                <a:latin typeface="Corbel" pitchFamily="34" charset="0"/>
                <a:cs typeface="+mn-cs"/>
              </a:rPr>
              <a:t> of Baden-Württemberg</a:t>
            </a:r>
          </a:p>
          <a:p>
            <a:pPr marL="457200" indent="-457200" algn="just">
              <a:lnSpc>
                <a:spcPct val="80000"/>
              </a:lnSpc>
              <a:defRPr/>
            </a:pPr>
            <a:endParaRPr lang="it-IT" sz="2200" dirty="0">
              <a:solidFill>
                <a:schemeClr val="accent1"/>
              </a:solidFill>
              <a:latin typeface="Corbel" pitchFamily="34" charset="0"/>
              <a:cs typeface="+mn-cs"/>
            </a:endParaRPr>
          </a:p>
          <a:p>
            <a:pPr marL="457200" indent="-457200" algn="just">
              <a:lnSpc>
                <a:spcPct val="80000"/>
              </a:lnSpc>
              <a:defRPr/>
            </a:pPr>
            <a:r>
              <a:rPr lang="it-IT" sz="2200" u="sng" dirty="0" err="1">
                <a:solidFill>
                  <a:srgbClr val="336699"/>
                </a:solidFill>
                <a:latin typeface="Corbel" pitchFamily="34" charset="0"/>
                <a:cs typeface="+mn-cs"/>
              </a:rPr>
              <a:t>Previous</a:t>
            </a:r>
            <a:r>
              <a:rPr lang="it-IT" sz="2200" u="sng" dirty="0">
                <a:solidFill>
                  <a:srgbClr val="336699"/>
                </a:solidFill>
                <a:latin typeface="Corbel" pitchFamily="34" charset="0"/>
                <a:cs typeface="+mn-cs"/>
              </a:rPr>
              <a:t> </a:t>
            </a:r>
            <a:r>
              <a:rPr lang="it-IT" sz="2200" u="sng" dirty="0" err="1">
                <a:solidFill>
                  <a:srgbClr val="336699"/>
                </a:solidFill>
                <a:latin typeface="Corbel" pitchFamily="34" charset="0"/>
                <a:cs typeface="+mn-cs"/>
              </a:rPr>
              <a:t>Coordinations</a:t>
            </a:r>
            <a:r>
              <a:rPr lang="it-IT" sz="2200" u="sng" dirty="0">
                <a:solidFill>
                  <a:srgbClr val="336699"/>
                </a:solidFill>
                <a:latin typeface="Corbel" pitchFamily="34" charset="0"/>
                <a:cs typeface="+mn-cs"/>
              </a:rPr>
              <a:t>:</a:t>
            </a:r>
          </a:p>
          <a:p>
            <a:pPr marL="457200" indent="-457200" algn="just">
              <a:lnSpc>
                <a:spcPct val="80000"/>
              </a:lnSpc>
              <a:defRPr/>
            </a:pPr>
            <a:endParaRPr lang="it-IT" sz="2200" u="sng" dirty="0">
              <a:solidFill>
                <a:srgbClr val="336699"/>
              </a:solidFill>
              <a:latin typeface="Corbel" pitchFamily="34" charset="0"/>
              <a:cs typeface="+mn-cs"/>
            </a:endParaRPr>
          </a:p>
          <a:p>
            <a:pPr marL="457200" indent="-457200" algn="just">
              <a:lnSpc>
                <a:spcPct val="80000"/>
              </a:lnSpc>
              <a:buFont typeface="Arial" charset="0"/>
              <a:buChar char="•"/>
              <a:defRPr/>
            </a:pPr>
            <a:r>
              <a:rPr lang="it-IT" sz="2200" dirty="0">
                <a:solidFill>
                  <a:srgbClr val="336699"/>
                </a:solidFill>
                <a:latin typeface="Corbel" pitchFamily="34" charset="0"/>
                <a:cs typeface="+mn-cs"/>
              </a:rPr>
              <a:t>2004: Baden-W</a:t>
            </a:r>
            <a:r>
              <a:rPr lang="it-IT" sz="2200" dirty="0">
                <a:solidFill>
                  <a:schemeClr val="accent1">
                    <a:lumMod val="75000"/>
                  </a:schemeClr>
                </a:solidFill>
                <a:latin typeface="Corbel" pitchFamily="34" charset="0"/>
                <a:cs typeface="+mn-cs"/>
              </a:rPr>
              <a:t>ü</a:t>
            </a:r>
            <a:r>
              <a:rPr lang="it-IT" sz="2200" dirty="0">
                <a:solidFill>
                  <a:srgbClr val="336699"/>
                </a:solidFill>
                <a:latin typeface="Corbel" pitchFamily="34" charset="0"/>
                <a:cs typeface="+mn-cs"/>
              </a:rPr>
              <a:t>rttemberg</a:t>
            </a:r>
          </a:p>
          <a:p>
            <a:pPr marL="457200" indent="-457200" algn="just">
              <a:lnSpc>
                <a:spcPct val="80000"/>
              </a:lnSpc>
              <a:buFont typeface="Arial" charset="0"/>
              <a:buChar char="•"/>
              <a:defRPr/>
            </a:pPr>
            <a:endParaRPr lang="it-IT" sz="2200" dirty="0">
              <a:solidFill>
                <a:srgbClr val="336699"/>
              </a:solidFill>
              <a:latin typeface="Corbel" pitchFamily="34" charset="0"/>
              <a:cs typeface="+mn-cs"/>
            </a:endParaRPr>
          </a:p>
          <a:p>
            <a:pPr marL="457200" indent="-457200" algn="just">
              <a:lnSpc>
                <a:spcPct val="80000"/>
              </a:lnSpc>
              <a:buFont typeface="Arial" charset="0"/>
              <a:buChar char="•"/>
              <a:defRPr/>
            </a:pPr>
            <a:r>
              <a:rPr lang="it-IT" sz="2200" dirty="0">
                <a:solidFill>
                  <a:srgbClr val="336699"/>
                </a:solidFill>
                <a:latin typeface="Corbel" pitchFamily="34" charset="0"/>
                <a:cs typeface="+mn-cs"/>
              </a:rPr>
              <a:t>2005-2010: Catalunya</a:t>
            </a:r>
          </a:p>
          <a:p>
            <a:pPr marL="457200" indent="-457200" algn="just">
              <a:lnSpc>
                <a:spcPct val="80000"/>
              </a:lnSpc>
              <a:buFont typeface="Arial" charset="0"/>
              <a:buChar char="•"/>
              <a:defRPr/>
            </a:pPr>
            <a:endParaRPr lang="it-IT" sz="2200" dirty="0">
              <a:solidFill>
                <a:srgbClr val="336699"/>
              </a:solidFill>
              <a:latin typeface="Corbel" pitchFamily="34" charset="0"/>
              <a:cs typeface="+mn-cs"/>
            </a:endParaRPr>
          </a:p>
          <a:p>
            <a:pPr marL="457200" indent="-457200" algn="just">
              <a:lnSpc>
                <a:spcPct val="80000"/>
              </a:lnSpc>
              <a:buFont typeface="Arial" charset="0"/>
              <a:buChar char="•"/>
              <a:defRPr/>
            </a:pPr>
            <a:r>
              <a:rPr lang="it-IT" sz="2200" dirty="0">
                <a:solidFill>
                  <a:srgbClr val="336699"/>
                </a:solidFill>
                <a:latin typeface="Corbel" pitchFamily="34" charset="0"/>
                <a:cs typeface="+mn-cs"/>
              </a:rPr>
              <a:t>2011: Canarie </a:t>
            </a:r>
            <a:r>
              <a:rPr lang="it-IT" sz="2200" dirty="0" err="1">
                <a:solidFill>
                  <a:srgbClr val="336699"/>
                </a:solidFill>
                <a:latin typeface="Corbel" pitchFamily="34" charset="0"/>
                <a:cs typeface="+mn-cs"/>
              </a:rPr>
              <a:t>Islands</a:t>
            </a:r>
            <a:endParaRPr lang="it-IT" sz="2200" dirty="0">
              <a:solidFill>
                <a:srgbClr val="336699"/>
              </a:solidFill>
              <a:latin typeface="Corbel" pitchFamily="34" charset="0"/>
              <a:cs typeface="+mn-cs"/>
            </a:endParaRPr>
          </a:p>
          <a:p>
            <a:pPr marL="457200" indent="-457200" algn="just">
              <a:lnSpc>
                <a:spcPct val="80000"/>
              </a:lnSpc>
              <a:buFont typeface="Arial" charset="0"/>
              <a:buChar char="•"/>
              <a:defRPr/>
            </a:pPr>
            <a:endParaRPr lang="it-IT" sz="2200" dirty="0">
              <a:solidFill>
                <a:srgbClr val="336699"/>
              </a:solidFill>
              <a:latin typeface="Corbel" pitchFamily="34" charset="0"/>
              <a:cs typeface="+mn-cs"/>
            </a:endParaRPr>
          </a:p>
          <a:p>
            <a:pPr marL="457200" indent="-457200" algn="just">
              <a:lnSpc>
                <a:spcPct val="80000"/>
              </a:lnSpc>
              <a:buFont typeface="Arial" pitchFamily="34" charset="0"/>
              <a:buChar char="•"/>
              <a:defRPr/>
            </a:pPr>
            <a:r>
              <a:rPr lang="it-IT" sz="2200" dirty="0">
                <a:solidFill>
                  <a:srgbClr val="336699"/>
                </a:solidFill>
                <a:latin typeface="Corbel" pitchFamily="34" charset="0"/>
                <a:cs typeface="+mn-cs"/>
              </a:rPr>
              <a:t>2012-2013: Abruzzo</a:t>
            </a:r>
          </a:p>
          <a:p>
            <a:pPr marL="457200" indent="-457200" algn="just">
              <a:lnSpc>
                <a:spcPct val="80000"/>
              </a:lnSpc>
              <a:buFont typeface="Arial" charset="0"/>
              <a:buChar char="•"/>
              <a:defRPr/>
            </a:pPr>
            <a:endParaRPr lang="it-IT" sz="2200" dirty="0">
              <a:solidFill>
                <a:srgbClr val="336699"/>
              </a:solidFill>
              <a:latin typeface="Corbel" pitchFamily="34" charset="0"/>
              <a:cs typeface="+mn-cs"/>
            </a:endParaRPr>
          </a:p>
          <a:p>
            <a:pPr marL="457200" indent="-457200" algn="just">
              <a:lnSpc>
                <a:spcPct val="80000"/>
              </a:lnSpc>
              <a:buFont typeface="Arial" charset="0"/>
              <a:buChar char="•"/>
              <a:defRPr/>
            </a:pPr>
            <a:endParaRPr lang="it-IT" sz="2200" dirty="0">
              <a:solidFill>
                <a:srgbClr val="336699"/>
              </a:solidFill>
              <a:latin typeface="Corbel" pitchFamily="34" charset="0"/>
              <a:cs typeface="+mn-cs"/>
            </a:endParaRPr>
          </a:p>
          <a:p>
            <a:pPr marL="457200" indent="-457200" algn="just">
              <a:lnSpc>
                <a:spcPct val="80000"/>
              </a:lnSpc>
              <a:buFont typeface="Arial" charset="0"/>
              <a:buChar char="•"/>
              <a:defRPr/>
            </a:pPr>
            <a:endParaRPr lang="it-IT" sz="2200" dirty="0">
              <a:solidFill>
                <a:srgbClr val="336699"/>
              </a:solidFill>
              <a:latin typeface="Corbel" pitchFamily="34" charset="0"/>
              <a:cs typeface="+mn-cs"/>
            </a:endParaRPr>
          </a:p>
          <a:p>
            <a:pPr marL="457200" indent="-457200" algn="just">
              <a:lnSpc>
                <a:spcPct val="80000"/>
              </a:lnSpc>
              <a:buFont typeface="Arial" charset="0"/>
              <a:buChar char="•"/>
              <a:defRPr/>
            </a:pPr>
            <a:endParaRPr lang="it-IT" sz="2200" dirty="0">
              <a:solidFill>
                <a:srgbClr val="336699"/>
              </a:solidFill>
              <a:latin typeface="Corbel" pitchFamily="34" charset="0"/>
              <a:cs typeface="+mn-cs"/>
            </a:endParaRPr>
          </a:p>
          <a:p>
            <a:pPr marL="914400" lvl="1" indent="-457200" algn="just">
              <a:lnSpc>
                <a:spcPct val="80000"/>
              </a:lnSpc>
              <a:buFont typeface="Arial" charset="0"/>
              <a:buChar char="•"/>
              <a:defRPr/>
            </a:pPr>
            <a:endParaRPr lang="it-IT" sz="2200" dirty="0">
              <a:solidFill>
                <a:schemeClr val="accent1">
                  <a:lumMod val="75000"/>
                </a:schemeClr>
              </a:solidFill>
              <a:latin typeface="Corbel" pitchFamily="34" charset="0"/>
              <a:cs typeface="+mn-cs"/>
            </a:endParaRPr>
          </a:p>
          <a:p>
            <a:pPr marL="457200" indent="-457200" algn="just">
              <a:lnSpc>
                <a:spcPct val="80000"/>
              </a:lnSpc>
              <a:defRPr/>
            </a:pPr>
            <a:endParaRPr lang="it-IT" sz="2200" b="1" dirty="0">
              <a:latin typeface="Corbel" pitchFamily="34" charset="0"/>
              <a:cs typeface="+mn-cs"/>
            </a:endParaRPr>
          </a:p>
          <a:p>
            <a:pPr marL="457200" indent="-457200" algn="just">
              <a:lnSpc>
                <a:spcPct val="130000"/>
              </a:lnSpc>
              <a:defRPr/>
            </a:pPr>
            <a:endParaRPr lang="it-IT" sz="2800" dirty="0">
              <a:solidFill>
                <a:srgbClr val="002060"/>
              </a:solidFill>
              <a:latin typeface="Calibri" pitchFamily="34" charset="0"/>
              <a:cs typeface="+mn-cs"/>
            </a:endParaRPr>
          </a:p>
          <a:p>
            <a:pPr marL="457200" indent="-457200" algn="just">
              <a:lnSpc>
                <a:spcPct val="80000"/>
              </a:lnSpc>
              <a:spcBef>
                <a:spcPct val="20000"/>
              </a:spcBef>
              <a:buFont typeface="Arial" charset="0"/>
              <a:buChar char="•"/>
              <a:defRPr/>
            </a:pPr>
            <a:endParaRPr lang="it-IT" sz="2500" dirty="0">
              <a:latin typeface="Calibri" pitchFamily="34" charset="0"/>
              <a:cs typeface="+mn-cs"/>
            </a:endParaRPr>
          </a:p>
        </p:txBody>
      </p:sp>
      <p:graphicFrame>
        <p:nvGraphicFramePr>
          <p:cNvPr id="10242" name="Object 48"/>
          <p:cNvGraphicFramePr>
            <a:graphicFrameLocks noChangeAspect="1"/>
          </p:cNvGraphicFramePr>
          <p:nvPr/>
        </p:nvGraphicFramePr>
        <p:xfrm>
          <a:off x="8347075" y="381000"/>
          <a:ext cx="806450" cy="6477000"/>
        </p:xfrm>
        <a:graphic>
          <a:graphicData uri="http://schemas.openxmlformats.org/presentationml/2006/ole">
            <p:oleObj spid="_x0000_s10242" name="CorelDRAW" r:id="rId4" imgW="893064" imgH="6858000" progId="">
              <p:embed/>
            </p:oleObj>
          </a:graphicData>
        </a:graphic>
      </p:graphicFrame>
      <p:sp>
        <p:nvSpPr>
          <p:cNvPr id="10244" name="Line 28"/>
          <p:cNvSpPr>
            <a:spLocks noChangeShapeType="1"/>
          </p:cNvSpPr>
          <p:nvPr/>
        </p:nvSpPr>
        <p:spPr bwMode="auto">
          <a:xfrm flipH="1" flipV="1">
            <a:off x="0" y="1219200"/>
            <a:ext cx="8305800" cy="0"/>
          </a:xfrm>
          <a:prstGeom prst="line">
            <a:avLst/>
          </a:prstGeom>
          <a:noFill/>
          <a:ln w="38100">
            <a:solidFill>
              <a:srgbClr val="336699"/>
            </a:solidFill>
            <a:round/>
            <a:headEnd/>
            <a:tailEnd/>
          </a:ln>
        </p:spPr>
        <p:txBody>
          <a:bodyPr/>
          <a:lstStyle/>
          <a:p>
            <a:endParaRPr lang="it-IT"/>
          </a:p>
        </p:txBody>
      </p:sp>
      <p:sp>
        <p:nvSpPr>
          <p:cNvPr id="12" name="Segnaposto numero diapositiva 11"/>
          <p:cNvSpPr>
            <a:spLocks noGrp="1"/>
          </p:cNvSpPr>
          <p:nvPr>
            <p:ph type="sldNum" sz="quarter" idx="12"/>
          </p:nvPr>
        </p:nvSpPr>
        <p:spPr/>
        <p:txBody>
          <a:bodyPr/>
          <a:lstStyle/>
          <a:p>
            <a:pPr>
              <a:defRPr/>
            </a:pPr>
            <a:fld id="{EF201CA0-A9CC-40C3-9226-F8B4C0ED5BCC}" type="slidenum">
              <a:rPr lang="en-US" smtClean="0"/>
              <a:pPr>
                <a:defRPr/>
              </a:pPr>
              <a:t>4</a:t>
            </a:fld>
            <a:endParaRPr lang="en-US"/>
          </a:p>
        </p:txBody>
      </p:sp>
      <p:pic>
        <p:nvPicPr>
          <p:cNvPr id="10246" name="Picture 12" descr="http://www.calre.be/images/CalreLogo.gif"/>
          <p:cNvPicPr>
            <a:picLocks noChangeAspect="1" noChangeArrowheads="1"/>
          </p:cNvPicPr>
          <p:nvPr/>
        </p:nvPicPr>
        <p:blipFill>
          <a:blip r:embed="rId5" cstate="print"/>
          <a:srcRect/>
          <a:stretch>
            <a:fillRect/>
          </a:stretch>
        </p:blipFill>
        <p:spPr bwMode="auto">
          <a:xfrm>
            <a:off x="6875463" y="115888"/>
            <a:ext cx="1081087" cy="960437"/>
          </a:xfrm>
          <a:prstGeom prst="rect">
            <a:avLst/>
          </a:prstGeom>
          <a:noFill/>
          <a:ln w="9525">
            <a:noFill/>
            <a:miter lim="800000"/>
            <a:headEnd/>
            <a:tailEnd/>
          </a:ln>
        </p:spPr>
      </p:pic>
      <p:pic>
        <p:nvPicPr>
          <p:cNvPr id="10247" name="Picture 2" descr="C:\Users\GUERINO.SCARPONE\Desktop\Disco c\Scarpone\SCARPONE\FOTO\REGABRCO-oro.bmp"/>
          <p:cNvPicPr>
            <a:picLocks noChangeAspect="1" noChangeArrowheads="1"/>
          </p:cNvPicPr>
          <p:nvPr/>
        </p:nvPicPr>
        <p:blipFill>
          <a:blip r:embed="rId6" cstate="print"/>
          <a:srcRect/>
          <a:stretch>
            <a:fillRect/>
          </a:stretch>
        </p:blipFill>
        <p:spPr bwMode="auto">
          <a:xfrm>
            <a:off x="250825" y="141288"/>
            <a:ext cx="576263" cy="935037"/>
          </a:xfrm>
          <a:prstGeom prst="rect">
            <a:avLst/>
          </a:prstGeom>
          <a:noFill/>
          <a:ln w="9525">
            <a:noFill/>
            <a:miter lim="800000"/>
            <a:headEnd/>
            <a:tailEnd/>
          </a:ln>
        </p:spPr>
      </p:pic>
      <p:pic>
        <p:nvPicPr>
          <p:cNvPr id="10248" name="Picture 3" descr="C:\Users\GUERINO.SCARPONE\Desktop\Disco c\Scarpone\SCARPONE\FOTO\LogoCRoro.bmp"/>
          <p:cNvPicPr>
            <a:picLocks noChangeAspect="1" noChangeArrowheads="1"/>
          </p:cNvPicPr>
          <p:nvPr/>
        </p:nvPicPr>
        <p:blipFill>
          <a:blip r:embed="rId7" cstate="print"/>
          <a:srcRect/>
          <a:stretch>
            <a:fillRect/>
          </a:stretch>
        </p:blipFill>
        <p:spPr bwMode="auto">
          <a:xfrm>
            <a:off x="974725" y="200025"/>
            <a:ext cx="793750" cy="7921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ottotitolo 2"/>
          <p:cNvSpPr txBox="1">
            <a:spLocks/>
          </p:cNvSpPr>
          <p:nvPr/>
        </p:nvSpPr>
        <p:spPr>
          <a:xfrm>
            <a:off x="0" y="1268413"/>
            <a:ext cx="8243888" cy="5329237"/>
          </a:xfrm>
          <a:prstGeom prst="rect">
            <a:avLst/>
          </a:prstGeom>
        </p:spPr>
        <p:txBody>
          <a:bodyPr>
            <a:normAutofit fontScale="25000" lnSpcReduction="20000"/>
          </a:bodyPr>
          <a:lstStyle/>
          <a:p>
            <a:pPr marL="457200" indent="-457200" algn="ctr">
              <a:lnSpc>
                <a:spcPct val="80000"/>
              </a:lnSpc>
              <a:defRPr/>
            </a:pPr>
            <a:r>
              <a:rPr lang="it-IT" sz="6000" b="1" dirty="0">
                <a:solidFill>
                  <a:srgbClr val="9C3830"/>
                </a:solidFill>
                <a:latin typeface="Corbel" pitchFamily="34" charset="0"/>
              </a:rPr>
              <a:t>WORKING GROUP ON SUBSIDIARITY</a:t>
            </a:r>
          </a:p>
          <a:p>
            <a:pPr marL="457200" indent="-457200" algn="ctr">
              <a:lnSpc>
                <a:spcPct val="120000"/>
              </a:lnSpc>
              <a:defRPr/>
            </a:pPr>
            <a:r>
              <a:rPr lang="it-IT" sz="8000" b="1" dirty="0">
                <a:solidFill>
                  <a:srgbClr val="9C3830"/>
                </a:solidFill>
                <a:latin typeface="Corbel" pitchFamily="34" charset="0"/>
                <a:cs typeface="+mn-cs"/>
              </a:rPr>
              <a:t>The Working Group: </a:t>
            </a:r>
            <a:r>
              <a:rPr lang="it-IT" sz="8000" b="1" dirty="0" err="1">
                <a:solidFill>
                  <a:srgbClr val="9C3830"/>
                </a:solidFill>
                <a:latin typeface="Corbel" pitchFamily="34" charset="0"/>
                <a:cs typeface="+mn-cs"/>
              </a:rPr>
              <a:t>Members</a:t>
            </a:r>
            <a:endParaRPr lang="it-IT" sz="8000" b="1" dirty="0">
              <a:solidFill>
                <a:srgbClr val="9C3830"/>
              </a:solidFill>
              <a:latin typeface="Corbel" pitchFamily="34" charset="0"/>
              <a:cs typeface="+mn-cs"/>
            </a:endParaRPr>
          </a:p>
          <a:p>
            <a:pPr marL="457200" indent="-457200" algn="just">
              <a:lnSpc>
                <a:spcPct val="80000"/>
              </a:lnSpc>
              <a:defRPr/>
            </a:pPr>
            <a:endParaRPr lang="it-IT" sz="7200" b="1" dirty="0">
              <a:solidFill>
                <a:schemeClr val="accent1"/>
              </a:solidFill>
              <a:latin typeface="Corbel" pitchFamily="34" charset="0"/>
              <a:cs typeface="+mn-cs"/>
            </a:endParaRPr>
          </a:p>
          <a:p>
            <a:pPr marL="457200" indent="-457200" algn="just">
              <a:lnSpc>
                <a:spcPct val="80000"/>
              </a:lnSpc>
              <a:defRPr/>
            </a:pPr>
            <a:endParaRPr lang="it-IT" sz="7200" dirty="0">
              <a:solidFill>
                <a:schemeClr val="accent1"/>
              </a:solidFill>
              <a:latin typeface="Corbel" pitchFamily="34" charset="0"/>
              <a:cs typeface="+mn-cs"/>
            </a:endParaRPr>
          </a:p>
          <a:p>
            <a:pPr marL="457200" indent="-457200" algn="just">
              <a:lnSpc>
                <a:spcPct val="80000"/>
              </a:lnSpc>
              <a:defRPr/>
            </a:pPr>
            <a:r>
              <a:rPr lang="it-IT" sz="8000" u="sng" dirty="0">
                <a:solidFill>
                  <a:srgbClr val="336699"/>
                </a:solidFill>
                <a:latin typeface="Corbel" pitchFamily="34" charset="0"/>
                <a:cs typeface="+mn-cs"/>
              </a:rPr>
              <a:t>15 </a:t>
            </a:r>
            <a:r>
              <a:rPr lang="it-IT" sz="8000" u="sng" dirty="0" err="1">
                <a:solidFill>
                  <a:srgbClr val="336699"/>
                </a:solidFill>
                <a:latin typeface="Corbel" pitchFamily="34" charset="0"/>
                <a:cs typeface="+mn-cs"/>
              </a:rPr>
              <a:t>members</a:t>
            </a:r>
            <a:r>
              <a:rPr lang="it-IT" sz="8000" u="sng" dirty="0">
                <a:solidFill>
                  <a:srgbClr val="336699"/>
                </a:solidFill>
                <a:latin typeface="Corbel" pitchFamily="34" charset="0"/>
                <a:cs typeface="+mn-cs"/>
              </a:rPr>
              <a:t> in 2013</a:t>
            </a:r>
            <a:r>
              <a:rPr lang="it-IT" sz="8000" dirty="0">
                <a:solidFill>
                  <a:srgbClr val="336699"/>
                </a:solidFill>
                <a:latin typeface="Corbel" pitchFamily="34" charset="0"/>
                <a:cs typeface="+mn-cs"/>
              </a:rPr>
              <a:t> </a:t>
            </a:r>
          </a:p>
          <a:p>
            <a:pPr marL="457200" indent="-457200" algn="just">
              <a:lnSpc>
                <a:spcPct val="80000"/>
              </a:lnSpc>
              <a:defRPr/>
            </a:pPr>
            <a:endParaRPr lang="it-IT" sz="7200" dirty="0">
              <a:solidFill>
                <a:srgbClr val="336699"/>
              </a:solidFill>
              <a:latin typeface="Corbel" pitchFamily="34" charset="0"/>
              <a:cs typeface="+mn-cs"/>
            </a:endParaRPr>
          </a:p>
          <a:p>
            <a:pPr marL="457200" indent="-457200" algn="just">
              <a:lnSpc>
                <a:spcPct val="120000"/>
              </a:lnSpc>
              <a:buFont typeface="Arial" charset="0"/>
              <a:buChar char="•"/>
              <a:defRPr/>
            </a:pPr>
            <a:r>
              <a:rPr lang="it-IT" sz="7200" dirty="0">
                <a:solidFill>
                  <a:srgbClr val="336699"/>
                </a:solidFill>
                <a:latin typeface="Corbel" pitchFamily="34" charset="0"/>
                <a:cs typeface="+mn-cs"/>
              </a:rPr>
              <a:t>Parliament of Abruzzo Region (IT)</a:t>
            </a:r>
          </a:p>
          <a:p>
            <a:pPr marL="457200" indent="-457200" algn="just">
              <a:lnSpc>
                <a:spcPct val="120000"/>
              </a:lnSpc>
              <a:buFont typeface="Arial" charset="0"/>
              <a:buChar char="•"/>
              <a:defRPr/>
            </a:pPr>
            <a:r>
              <a:rPr lang="it-IT" sz="7200" dirty="0">
                <a:solidFill>
                  <a:srgbClr val="336699"/>
                </a:solidFill>
                <a:latin typeface="Corbel" pitchFamily="34" charset="0"/>
              </a:rPr>
              <a:t>Flemish Parliament </a:t>
            </a:r>
            <a:r>
              <a:rPr lang="it-IT" sz="7200" dirty="0">
                <a:solidFill>
                  <a:srgbClr val="336699"/>
                </a:solidFill>
                <a:latin typeface="Corbel" pitchFamily="34" charset="0"/>
                <a:cs typeface="+mn-cs"/>
              </a:rPr>
              <a:t> (B)</a:t>
            </a:r>
          </a:p>
          <a:p>
            <a:pPr marL="457200" indent="-457200" algn="just">
              <a:lnSpc>
                <a:spcPct val="120000"/>
              </a:lnSpc>
              <a:buFont typeface="Arial" charset="0"/>
              <a:buChar char="•"/>
              <a:defRPr/>
            </a:pPr>
            <a:r>
              <a:rPr lang="it-IT" sz="7200" dirty="0">
                <a:solidFill>
                  <a:srgbClr val="336699"/>
                </a:solidFill>
                <a:latin typeface="Corbel" pitchFamily="34" charset="0"/>
              </a:rPr>
              <a:t>Parliament of  the French Community of Belgium</a:t>
            </a:r>
            <a:r>
              <a:rPr lang="it-IT" sz="7200" dirty="0">
                <a:solidFill>
                  <a:srgbClr val="336699"/>
                </a:solidFill>
                <a:latin typeface="Corbel" pitchFamily="34" charset="0"/>
                <a:cs typeface="+mn-cs"/>
              </a:rPr>
              <a:t> (B)</a:t>
            </a:r>
          </a:p>
          <a:p>
            <a:pPr marL="457200" indent="-457200" algn="just">
              <a:lnSpc>
                <a:spcPct val="120000"/>
              </a:lnSpc>
              <a:buFont typeface="Arial" charset="0"/>
              <a:buChar char="•"/>
              <a:defRPr/>
            </a:pPr>
            <a:r>
              <a:rPr lang="it-IT" sz="7200" dirty="0">
                <a:solidFill>
                  <a:srgbClr val="336699"/>
                </a:solidFill>
                <a:latin typeface="Corbel" pitchFamily="34" charset="0"/>
              </a:rPr>
              <a:t>Parliament of the </a:t>
            </a:r>
            <a:r>
              <a:rPr lang="it-IT" sz="7200" dirty="0">
                <a:solidFill>
                  <a:srgbClr val="336699"/>
                </a:solidFill>
                <a:latin typeface="Corbel" pitchFamily="34" charset="0"/>
                <a:cs typeface="+mn-cs"/>
              </a:rPr>
              <a:t>Brussels-Capital Region (B)</a:t>
            </a:r>
          </a:p>
          <a:p>
            <a:pPr marL="457200" indent="-457200" algn="just">
              <a:lnSpc>
                <a:spcPct val="120000"/>
              </a:lnSpc>
              <a:buFont typeface="Arial" charset="0"/>
              <a:buChar char="•"/>
              <a:defRPr/>
            </a:pPr>
            <a:r>
              <a:rPr lang="it-IT" sz="7200" dirty="0">
                <a:solidFill>
                  <a:srgbClr val="336699"/>
                </a:solidFill>
                <a:latin typeface="Corbel" pitchFamily="34" charset="0"/>
              </a:rPr>
              <a:t>Parliament of </a:t>
            </a:r>
            <a:r>
              <a:rPr lang="it-IT" sz="7200" dirty="0">
                <a:solidFill>
                  <a:srgbClr val="336699"/>
                </a:solidFill>
                <a:latin typeface="Corbel" pitchFamily="34" charset="0"/>
                <a:cs typeface="+mn-cs"/>
              </a:rPr>
              <a:t>Vallonia Region(B)</a:t>
            </a:r>
          </a:p>
          <a:p>
            <a:pPr marL="457200" indent="-457200" algn="just">
              <a:lnSpc>
                <a:spcPct val="120000"/>
              </a:lnSpc>
              <a:buFont typeface="Arial" charset="0"/>
              <a:buChar char="•"/>
              <a:defRPr/>
            </a:pPr>
            <a:r>
              <a:rPr lang="it-IT" sz="7200" dirty="0">
                <a:solidFill>
                  <a:srgbClr val="336699"/>
                </a:solidFill>
                <a:latin typeface="Corbel" pitchFamily="34" charset="0"/>
              </a:rPr>
              <a:t>Parliament of </a:t>
            </a:r>
            <a:r>
              <a:rPr lang="it-IT" sz="7200" dirty="0">
                <a:solidFill>
                  <a:srgbClr val="336699"/>
                </a:solidFill>
                <a:latin typeface="Corbel" pitchFamily="34" charset="0"/>
                <a:cs typeface="+mn-cs"/>
              </a:rPr>
              <a:t>Sachsens (DE)</a:t>
            </a:r>
          </a:p>
          <a:p>
            <a:pPr marL="457200" indent="-457200" algn="just">
              <a:lnSpc>
                <a:spcPct val="120000"/>
              </a:lnSpc>
              <a:buFont typeface="Arial" charset="0"/>
              <a:buChar char="•"/>
              <a:defRPr/>
            </a:pPr>
            <a:r>
              <a:rPr lang="it-IT" sz="7200" dirty="0">
                <a:solidFill>
                  <a:srgbClr val="336699"/>
                </a:solidFill>
                <a:latin typeface="Corbel" pitchFamily="34" charset="0"/>
              </a:rPr>
              <a:t>Parliament of  </a:t>
            </a:r>
            <a:r>
              <a:rPr lang="it-IT" sz="7200" dirty="0">
                <a:solidFill>
                  <a:srgbClr val="336699"/>
                </a:solidFill>
                <a:latin typeface="Corbel" pitchFamily="34" charset="0"/>
                <a:cs typeface="+mn-cs"/>
              </a:rPr>
              <a:t>Murcia (ES)</a:t>
            </a:r>
          </a:p>
          <a:p>
            <a:pPr marL="457200" indent="-457200" algn="just">
              <a:lnSpc>
                <a:spcPct val="120000"/>
              </a:lnSpc>
              <a:buFont typeface="Arial" charset="0"/>
              <a:buChar char="•"/>
              <a:defRPr/>
            </a:pPr>
            <a:r>
              <a:rPr lang="it-IT" sz="7200" dirty="0">
                <a:solidFill>
                  <a:srgbClr val="336699"/>
                </a:solidFill>
                <a:latin typeface="Corbel" pitchFamily="34" charset="0"/>
              </a:rPr>
              <a:t>Parliament of</a:t>
            </a:r>
            <a:r>
              <a:rPr lang="it-IT" sz="7200" dirty="0">
                <a:solidFill>
                  <a:srgbClr val="336699"/>
                </a:solidFill>
                <a:latin typeface="Corbel" pitchFamily="34" charset="0"/>
                <a:cs typeface="+mn-cs"/>
              </a:rPr>
              <a:t> Andalucia (ES)</a:t>
            </a:r>
          </a:p>
          <a:p>
            <a:pPr marL="457200" indent="-457200" algn="just">
              <a:lnSpc>
                <a:spcPct val="120000"/>
              </a:lnSpc>
              <a:buFont typeface="Arial" charset="0"/>
              <a:buChar char="•"/>
              <a:defRPr/>
            </a:pPr>
            <a:r>
              <a:rPr lang="it-IT" sz="7200" dirty="0">
                <a:solidFill>
                  <a:srgbClr val="336699"/>
                </a:solidFill>
                <a:latin typeface="Corbel" pitchFamily="34" charset="0"/>
              </a:rPr>
              <a:t>Parliament of </a:t>
            </a:r>
            <a:r>
              <a:rPr lang="it-IT" sz="7200" dirty="0">
                <a:solidFill>
                  <a:srgbClr val="336699"/>
                </a:solidFill>
                <a:latin typeface="Corbel" pitchFamily="34" charset="0"/>
                <a:cs typeface="+mn-cs"/>
              </a:rPr>
              <a:t>Marche Region (IT)</a:t>
            </a:r>
          </a:p>
          <a:p>
            <a:pPr marL="457200" indent="-457200" algn="just">
              <a:lnSpc>
                <a:spcPct val="120000"/>
              </a:lnSpc>
              <a:buFont typeface="Arial" charset="0"/>
              <a:buChar char="•"/>
              <a:defRPr/>
            </a:pPr>
            <a:r>
              <a:rPr lang="it-IT" sz="7200" dirty="0">
                <a:solidFill>
                  <a:srgbClr val="336699"/>
                </a:solidFill>
                <a:latin typeface="Corbel" pitchFamily="34" charset="0"/>
              </a:rPr>
              <a:t>Parliament of </a:t>
            </a:r>
            <a:r>
              <a:rPr lang="it-IT" sz="7200" dirty="0">
                <a:solidFill>
                  <a:srgbClr val="336699"/>
                </a:solidFill>
                <a:latin typeface="Corbel" pitchFamily="34" charset="0"/>
                <a:cs typeface="+mn-cs"/>
              </a:rPr>
              <a:t>Valle d’Aosta Region (IT)</a:t>
            </a:r>
          </a:p>
          <a:p>
            <a:pPr marL="457200" indent="-457200" algn="just">
              <a:lnSpc>
                <a:spcPct val="120000"/>
              </a:lnSpc>
              <a:buFont typeface="Arial" charset="0"/>
              <a:buChar char="•"/>
              <a:defRPr/>
            </a:pPr>
            <a:r>
              <a:rPr lang="it-IT" sz="7200" dirty="0">
                <a:solidFill>
                  <a:srgbClr val="336699"/>
                </a:solidFill>
                <a:latin typeface="Corbel" pitchFamily="34" charset="0"/>
              </a:rPr>
              <a:t>Parliament of </a:t>
            </a:r>
            <a:r>
              <a:rPr lang="it-IT" sz="7200" dirty="0">
                <a:solidFill>
                  <a:srgbClr val="336699"/>
                </a:solidFill>
                <a:latin typeface="Corbel" pitchFamily="34" charset="0"/>
                <a:cs typeface="+mn-cs"/>
              </a:rPr>
              <a:t>Veneto Region (IT)</a:t>
            </a:r>
          </a:p>
          <a:p>
            <a:pPr marL="457200" indent="-457200" algn="just">
              <a:lnSpc>
                <a:spcPct val="120000"/>
              </a:lnSpc>
              <a:buFont typeface="Arial" charset="0"/>
              <a:buChar char="•"/>
              <a:defRPr/>
            </a:pPr>
            <a:r>
              <a:rPr lang="it-IT" sz="7200" dirty="0">
                <a:solidFill>
                  <a:srgbClr val="336699"/>
                </a:solidFill>
                <a:latin typeface="Corbel" pitchFamily="34" charset="0"/>
              </a:rPr>
              <a:t>Parliament of </a:t>
            </a:r>
            <a:r>
              <a:rPr lang="it-IT" sz="7200" dirty="0">
                <a:solidFill>
                  <a:srgbClr val="336699"/>
                </a:solidFill>
                <a:latin typeface="Corbel" pitchFamily="34" charset="0"/>
                <a:cs typeface="+mn-cs"/>
              </a:rPr>
              <a:t>Sicilia Region (IT)</a:t>
            </a:r>
          </a:p>
          <a:p>
            <a:pPr marL="457200" indent="-457200" algn="just">
              <a:lnSpc>
                <a:spcPct val="120000"/>
              </a:lnSpc>
              <a:buFont typeface="Arial" charset="0"/>
              <a:buChar char="•"/>
              <a:defRPr/>
            </a:pPr>
            <a:r>
              <a:rPr lang="it-IT" sz="7200" dirty="0">
                <a:solidFill>
                  <a:srgbClr val="336699"/>
                </a:solidFill>
                <a:latin typeface="Corbel" pitchFamily="34" charset="0"/>
              </a:rPr>
              <a:t>Parliament of </a:t>
            </a:r>
            <a:r>
              <a:rPr lang="it-IT" sz="7200" dirty="0">
                <a:solidFill>
                  <a:srgbClr val="336699"/>
                </a:solidFill>
                <a:latin typeface="Corbel" pitchFamily="34" charset="0"/>
                <a:cs typeface="+mn-cs"/>
              </a:rPr>
              <a:t>Toscana Region (IT)</a:t>
            </a:r>
          </a:p>
          <a:p>
            <a:pPr marL="457200" indent="-457200" algn="just">
              <a:lnSpc>
                <a:spcPct val="120000"/>
              </a:lnSpc>
              <a:buFont typeface="Arial" charset="0"/>
              <a:buChar char="•"/>
              <a:defRPr/>
            </a:pPr>
            <a:r>
              <a:rPr lang="it-IT" sz="7200" dirty="0">
                <a:solidFill>
                  <a:srgbClr val="336699"/>
                </a:solidFill>
                <a:latin typeface="Corbel" pitchFamily="34" charset="0"/>
              </a:rPr>
              <a:t>Parliament of</a:t>
            </a:r>
            <a:r>
              <a:rPr lang="it-IT" sz="7200" dirty="0">
                <a:solidFill>
                  <a:srgbClr val="336699"/>
                </a:solidFill>
                <a:latin typeface="Corbel" pitchFamily="34" charset="0"/>
                <a:cs typeface="+mn-cs"/>
              </a:rPr>
              <a:t> Trento Province(IT)</a:t>
            </a:r>
          </a:p>
          <a:p>
            <a:pPr marL="457200" indent="-457200" algn="just">
              <a:lnSpc>
                <a:spcPct val="120000"/>
              </a:lnSpc>
              <a:buFont typeface="Arial" charset="0"/>
              <a:buChar char="•"/>
              <a:defRPr/>
            </a:pPr>
            <a:r>
              <a:rPr lang="it-IT" sz="7200" dirty="0">
                <a:solidFill>
                  <a:srgbClr val="336699"/>
                </a:solidFill>
                <a:latin typeface="Corbel" pitchFamily="34" charset="0"/>
              </a:rPr>
              <a:t>Parliament of </a:t>
            </a:r>
            <a:r>
              <a:rPr lang="it-IT" sz="7200" dirty="0">
                <a:solidFill>
                  <a:srgbClr val="336699"/>
                </a:solidFill>
                <a:latin typeface="Corbel" pitchFamily="34" charset="0"/>
                <a:cs typeface="+mn-cs"/>
              </a:rPr>
              <a:t>Wales (UK)</a:t>
            </a:r>
          </a:p>
          <a:p>
            <a:pPr marL="457200" indent="-457200" algn="just">
              <a:lnSpc>
                <a:spcPct val="80000"/>
              </a:lnSpc>
              <a:buFont typeface="Arial" charset="0"/>
              <a:buChar char="•"/>
              <a:defRPr/>
            </a:pPr>
            <a:endParaRPr lang="it-IT" sz="7200" dirty="0">
              <a:solidFill>
                <a:srgbClr val="336699"/>
              </a:solidFill>
              <a:latin typeface="Corbel" pitchFamily="34" charset="0"/>
              <a:cs typeface="+mn-cs"/>
            </a:endParaRPr>
          </a:p>
          <a:p>
            <a:pPr marL="457200" indent="-457200" algn="just">
              <a:lnSpc>
                <a:spcPct val="80000"/>
              </a:lnSpc>
              <a:buFont typeface="Arial" charset="0"/>
              <a:buChar char="•"/>
              <a:defRPr/>
            </a:pPr>
            <a:endParaRPr lang="it-IT" sz="7200" dirty="0">
              <a:solidFill>
                <a:srgbClr val="336699"/>
              </a:solidFill>
              <a:latin typeface="Corbel" pitchFamily="34" charset="0"/>
              <a:cs typeface="+mn-cs"/>
            </a:endParaRPr>
          </a:p>
          <a:p>
            <a:pPr marL="457200" indent="-457200" algn="just">
              <a:lnSpc>
                <a:spcPct val="80000"/>
              </a:lnSpc>
              <a:defRPr/>
            </a:pPr>
            <a:r>
              <a:rPr lang="it-IT" sz="7200" dirty="0">
                <a:solidFill>
                  <a:srgbClr val="336699"/>
                </a:solidFill>
                <a:latin typeface="Corbel" pitchFamily="34" charset="0"/>
                <a:cs typeface="+mn-cs"/>
              </a:rPr>
              <a:t>….</a:t>
            </a:r>
          </a:p>
          <a:p>
            <a:pPr marL="457200" indent="-457200" algn="just">
              <a:lnSpc>
                <a:spcPct val="80000"/>
              </a:lnSpc>
              <a:buFont typeface="Arial" charset="0"/>
              <a:buChar char="•"/>
              <a:defRPr/>
            </a:pPr>
            <a:endParaRPr lang="it-IT" sz="7200" dirty="0">
              <a:solidFill>
                <a:srgbClr val="336699"/>
              </a:solidFill>
              <a:latin typeface="Corbel" pitchFamily="34" charset="0"/>
              <a:cs typeface="+mn-cs"/>
            </a:endParaRPr>
          </a:p>
          <a:p>
            <a:pPr marL="457200" indent="-457200" algn="just">
              <a:lnSpc>
                <a:spcPct val="80000"/>
              </a:lnSpc>
              <a:buFont typeface="Arial" charset="0"/>
              <a:buChar char="•"/>
              <a:defRPr/>
            </a:pPr>
            <a:endParaRPr lang="it-IT" sz="7200" dirty="0">
              <a:solidFill>
                <a:srgbClr val="336699"/>
              </a:solidFill>
              <a:latin typeface="Corbel" pitchFamily="34" charset="0"/>
              <a:cs typeface="+mn-cs"/>
            </a:endParaRPr>
          </a:p>
          <a:p>
            <a:pPr marL="914400" lvl="1" indent="-457200" algn="just">
              <a:lnSpc>
                <a:spcPct val="80000"/>
              </a:lnSpc>
              <a:buFont typeface="Arial" charset="0"/>
              <a:buChar char="•"/>
              <a:defRPr/>
            </a:pPr>
            <a:endParaRPr lang="it-IT" sz="2200" dirty="0">
              <a:solidFill>
                <a:schemeClr val="accent1">
                  <a:lumMod val="75000"/>
                </a:schemeClr>
              </a:solidFill>
              <a:latin typeface="Corbel" pitchFamily="34" charset="0"/>
              <a:cs typeface="+mn-cs"/>
            </a:endParaRPr>
          </a:p>
          <a:p>
            <a:pPr marL="457200" indent="-457200" algn="just">
              <a:lnSpc>
                <a:spcPct val="80000"/>
              </a:lnSpc>
              <a:defRPr/>
            </a:pPr>
            <a:endParaRPr lang="it-IT" sz="2200" b="1" dirty="0">
              <a:latin typeface="Corbel" pitchFamily="34" charset="0"/>
              <a:cs typeface="+mn-cs"/>
            </a:endParaRPr>
          </a:p>
          <a:p>
            <a:pPr marL="457200" indent="-457200" algn="just">
              <a:lnSpc>
                <a:spcPct val="130000"/>
              </a:lnSpc>
              <a:defRPr/>
            </a:pPr>
            <a:endParaRPr lang="it-IT" sz="2800" dirty="0">
              <a:solidFill>
                <a:srgbClr val="002060"/>
              </a:solidFill>
              <a:latin typeface="Calibri" pitchFamily="34" charset="0"/>
              <a:cs typeface="+mn-cs"/>
            </a:endParaRPr>
          </a:p>
          <a:p>
            <a:pPr marL="457200" indent="-457200" algn="just">
              <a:lnSpc>
                <a:spcPct val="80000"/>
              </a:lnSpc>
              <a:spcBef>
                <a:spcPct val="20000"/>
              </a:spcBef>
              <a:buFont typeface="Arial" charset="0"/>
              <a:buChar char="•"/>
              <a:defRPr/>
            </a:pPr>
            <a:endParaRPr lang="it-IT" sz="2500" dirty="0">
              <a:latin typeface="Calibri" pitchFamily="34" charset="0"/>
              <a:cs typeface="+mn-cs"/>
            </a:endParaRPr>
          </a:p>
        </p:txBody>
      </p:sp>
      <p:graphicFrame>
        <p:nvGraphicFramePr>
          <p:cNvPr id="11266" name="Object 48"/>
          <p:cNvGraphicFramePr>
            <a:graphicFrameLocks noChangeAspect="1"/>
          </p:cNvGraphicFramePr>
          <p:nvPr/>
        </p:nvGraphicFramePr>
        <p:xfrm>
          <a:off x="8347075" y="381000"/>
          <a:ext cx="806450" cy="6477000"/>
        </p:xfrm>
        <a:graphic>
          <a:graphicData uri="http://schemas.openxmlformats.org/presentationml/2006/ole">
            <p:oleObj spid="_x0000_s11266" name="CorelDRAW" r:id="rId4" imgW="893064" imgH="6858000" progId="">
              <p:embed/>
            </p:oleObj>
          </a:graphicData>
        </a:graphic>
      </p:graphicFrame>
      <p:sp>
        <p:nvSpPr>
          <p:cNvPr id="11268" name="Line 28"/>
          <p:cNvSpPr>
            <a:spLocks noChangeShapeType="1"/>
          </p:cNvSpPr>
          <p:nvPr/>
        </p:nvSpPr>
        <p:spPr bwMode="auto">
          <a:xfrm flipH="1" flipV="1">
            <a:off x="0" y="1219200"/>
            <a:ext cx="8305800" cy="0"/>
          </a:xfrm>
          <a:prstGeom prst="line">
            <a:avLst/>
          </a:prstGeom>
          <a:noFill/>
          <a:ln w="38100">
            <a:solidFill>
              <a:srgbClr val="336699"/>
            </a:solidFill>
            <a:round/>
            <a:headEnd/>
            <a:tailEnd/>
          </a:ln>
        </p:spPr>
        <p:txBody>
          <a:bodyPr/>
          <a:lstStyle/>
          <a:p>
            <a:endParaRPr lang="it-IT"/>
          </a:p>
        </p:txBody>
      </p:sp>
      <p:sp>
        <p:nvSpPr>
          <p:cNvPr id="12" name="Segnaposto numero diapositiva 11"/>
          <p:cNvSpPr>
            <a:spLocks noGrp="1"/>
          </p:cNvSpPr>
          <p:nvPr>
            <p:ph type="sldNum" sz="quarter" idx="12"/>
          </p:nvPr>
        </p:nvSpPr>
        <p:spPr/>
        <p:txBody>
          <a:bodyPr/>
          <a:lstStyle/>
          <a:p>
            <a:pPr>
              <a:defRPr/>
            </a:pPr>
            <a:fld id="{7BA744B5-9327-445B-96D2-EB06271AF3B3}" type="slidenum">
              <a:rPr lang="en-US" smtClean="0"/>
              <a:pPr>
                <a:defRPr/>
              </a:pPr>
              <a:t>5</a:t>
            </a:fld>
            <a:endParaRPr lang="en-US"/>
          </a:p>
        </p:txBody>
      </p:sp>
      <p:pic>
        <p:nvPicPr>
          <p:cNvPr id="11270" name="Picture 12" descr="http://www.calre.be/images/CalreLogo.gif"/>
          <p:cNvPicPr>
            <a:picLocks noChangeAspect="1" noChangeArrowheads="1"/>
          </p:cNvPicPr>
          <p:nvPr/>
        </p:nvPicPr>
        <p:blipFill>
          <a:blip r:embed="rId5" cstate="print"/>
          <a:srcRect/>
          <a:stretch>
            <a:fillRect/>
          </a:stretch>
        </p:blipFill>
        <p:spPr bwMode="auto">
          <a:xfrm>
            <a:off x="6875463" y="115888"/>
            <a:ext cx="1081087" cy="960437"/>
          </a:xfrm>
          <a:prstGeom prst="rect">
            <a:avLst/>
          </a:prstGeom>
          <a:noFill/>
          <a:ln w="9525">
            <a:noFill/>
            <a:miter lim="800000"/>
            <a:headEnd/>
            <a:tailEnd/>
          </a:ln>
        </p:spPr>
      </p:pic>
      <p:pic>
        <p:nvPicPr>
          <p:cNvPr id="11271" name="Picture 2" descr="C:\Users\GUERINO.SCARPONE\Desktop\Disco c\Scarpone\SCARPONE\FOTO\REGABRCO-oro.bmp"/>
          <p:cNvPicPr>
            <a:picLocks noChangeAspect="1" noChangeArrowheads="1"/>
          </p:cNvPicPr>
          <p:nvPr/>
        </p:nvPicPr>
        <p:blipFill>
          <a:blip r:embed="rId6" cstate="print"/>
          <a:srcRect/>
          <a:stretch>
            <a:fillRect/>
          </a:stretch>
        </p:blipFill>
        <p:spPr bwMode="auto">
          <a:xfrm>
            <a:off x="250825" y="141288"/>
            <a:ext cx="576263" cy="935037"/>
          </a:xfrm>
          <a:prstGeom prst="rect">
            <a:avLst/>
          </a:prstGeom>
          <a:noFill/>
          <a:ln w="9525">
            <a:noFill/>
            <a:miter lim="800000"/>
            <a:headEnd/>
            <a:tailEnd/>
          </a:ln>
        </p:spPr>
      </p:pic>
      <p:pic>
        <p:nvPicPr>
          <p:cNvPr id="11272" name="Picture 3" descr="C:\Users\GUERINO.SCARPONE\Desktop\Disco c\Scarpone\SCARPONE\FOTO\LogoCRoro.bmp"/>
          <p:cNvPicPr>
            <a:picLocks noChangeAspect="1" noChangeArrowheads="1"/>
          </p:cNvPicPr>
          <p:nvPr/>
        </p:nvPicPr>
        <p:blipFill>
          <a:blip r:embed="rId7" cstate="print"/>
          <a:srcRect/>
          <a:stretch>
            <a:fillRect/>
          </a:stretch>
        </p:blipFill>
        <p:spPr bwMode="auto">
          <a:xfrm>
            <a:off x="974725" y="200025"/>
            <a:ext cx="793750" cy="7921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ottotitolo 2"/>
          <p:cNvSpPr txBox="1">
            <a:spLocks/>
          </p:cNvSpPr>
          <p:nvPr/>
        </p:nvSpPr>
        <p:spPr>
          <a:xfrm>
            <a:off x="0" y="1268413"/>
            <a:ext cx="8243888" cy="5040312"/>
          </a:xfrm>
          <a:prstGeom prst="rect">
            <a:avLst/>
          </a:prstGeom>
        </p:spPr>
        <p:txBody>
          <a:bodyPr>
            <a:normAutofit/>
          </a:bodyPr>
          <a:lstStyle/>
          <a:p>
            <a:pPr marL="457200" indent="-457200" algn="ctr">
              <a:lnSpc>
                <a:spcPct val="80000"/>
              </a:lnSpc>
              <a:defRPr/>
            </a:pPr>
            <a:r>
              <a:rPr lang="it-IT" sz="1400" b="1" dirty="0">
                <a:solidFill>
                  <a:srgbClr val="9C3830"/>
                </a:solidFill>
                <a:latin typeface="Corbel" pitchFamily="34" charset="0"/>
              </a:rPr>
              <a:t>WORKING GROUP ON SUBSIDIARITY</a:t>
            </a:r>
          </a:p>
          <a:p>
            <a:pPr marL="457200" indent="-457200" algn="ctr">
              <a:defRPr/>
            </a:pPr>
            <a:r>
              <a:rPr lang="it-IT" sz="2000" b="1" dirty="0">
                <a:solidFill>
                  <a:srgbClr val="9C3830"/>
                </a:solidFill>
                <a:latin typeface="Corbel" pitchFamily="34" charset="0"/>
              </a:rPr>
              <a:t>The Working Group: </a:t>
            </a:r>
            <a:r>
              <a:rPr lang="it-IT" sz="2000" b="1" dirty="0">
                <a:solidFill>
                  <a:srgbClr val="9C3830"/>
                </a:solidFill>
                <a:latin typeface="Corbel" pitchFamily="34" charset="0"/>
                <a:cs typeface="+mn-cs"/>
              </a:rPr>
              <a:t>Objectives </a:t>
            </a:r>
          </a:p>
          <a:p>
            <a:pPr marL="457200" indent="-457200" algn="just">
              <a:defRPr/>
            </a:pPr>
            <a:endParaRPr lang="en-US" sz="2200" u="sng" dirty="0">
              <a:solidFill>
                <a:srgbClr val="336699"/>
              </a:solidFill>
              <a:latin typeface="Corbel" pitchFamily="34" charset="0"/>
              <a:cs typeface="+mn-cs"/>
            </a:endParaRPr>
          </a:p>
          <a:p>
            <a:pPr marL="457200" indent="-457200" algn="just">
              <a:buFont typeface="Arial" pitchFamily="34" charset="0"/>
              <a:buChar char="•"/>
              <a:defRPr/>
            </a:pPr>
            <a:r>
              <a:rPr lang="en-US" sz="2200" dirty="0">
                <a:solidFill>
                  <a:srgbClr val="336699"/>
                </a:solidFill>
                <a:latin typeface="Corbel" pitchFamily="34" charset="0"/>
                <a:cs typeface="+mn-cs"/>
              </a:rPr>
              <a:t>Strengthening the collaboration with the Committee of the Regions and the </a:t>
            </a:r>
            <a:r>
              <a:rPr lang="en-US" sz="2200" dirty="0">
                <a:solidFill>
                  <a:srgbClr val="9C3830"/>
                </a:solidFill>
                <a:latin typeface="Corbel" pitchFamily="34" charset="0"/>
                <a:cs typeface="+mn-cs"/>
              </a:rPr>
              <a:t>active participation to the Subsidiarity Monitoring Network</a:t>
            </a:r>
          </a:p>
          <a:p>
            <a:pPr marL="457200" indent="-457200" algn="just">
              <a:defRPr/>
            </a:pPr>
            <a:r>
              <a:rPr lang="en-US" sz="2200" dirty="0">
                <a:solidFill>
                  <a:srgbClr val="336699"/>
                </a:solidFill>
                <a:latin typeface="Corbel" pitchFamily="34" charset="0"/>
                <a:cs typeface="+mn-cs"/>
              </a:rPr>
              <a:t> </a:t>
            </a:r>
          </a:p>
          <a:p>
            <a:pPr marL="457200" indent="-457200" algn="just">
              <a:buFont typeface="Arial" pitchFamily="34" charset="0"/>
              <a:buChar char="•"/>
              <a:defRPr/>
            </a:pPr>
            <a:r>
              <a:rPr lang="en-US" sz="2200" dirty="0">
                <a:solidFill>
                  <a:srgbClr val="9C3830"/>
                </a:solidFill>
                <a:latin typeface="Corbel" pitchFamily="34" charset="0"/>
                <a:cs typeface="+mn-cs"/>
              </a:rPr>
              <a:t>Increase the visibility of the reasoned opinions of subsidiarity</a:t>
            </a:r>
          </a:p>
          <a:p>
            <a:pPr marL="457200" indent="-457200" algn="just">
              <a:defRPr/>
            </a:pPr>
            <a:endParaRPr lang="en-US" sz="2200" dirty="0">
              <a:solidFill>
                <a:srgbClr val="336699"/>
              </a:solidFill>
              <a:latin typeface="Corbel" pitchFamily="34" charset="0"/>
              <a:cs typeface="+mn-cs"/>
            </a:endParaRPr>
          </a:p>
          <a:p>
            <a:pPr marL="457200" indent="-457200" algn="just">
              <a:buFont typeface="Arial" pitchFamily="34" charset="0"/>
              <a:buChar char="•"/>
              <a:defRPr/>
            </a:pPr>
            <a:r>
              <a:rPr lang="en-US" sz="2200" dirty="0">
                <a:solidFill>
                  <a:srgbClr val="336699"/>
                </a:solidFill>
                <a:latin typeface="Corbel" pitchFamily="34" charset="0"/>
                <a:cs typeface="+mn-cs"/>
              </a:rPr>
              <a:t>Enhance the </a:t>
            </a:r>
            <a:r>
              <a:rPr lang="en-US" sz="2200" dirty="0">
                <a:solidFill>
                  <a:srgbClr val="9C3830"/>
                </a:solidFill>
                <a:latin typeface="Corbel" pitchFamily="34" charset="0"/>
                <a:cs typeface="+mn-cs"/>
              </a:rPr>
              <a:t>participation in political dialogue </a:t>
            </a:r>
            <a:r>
              <a:rPr lang="en-US" sz="2200" dirty="0">
                <a:solidFill>
                  <a:srgbClr val="336699"/>
                </a:solidFill>
                <a:latin typeface="Corbel" pitchFamily="34" charset="0"/>
                <a:cs typeface="+mn-cs"/>
              </a:rPr>
              <a:t>with the European Commission</a:t>
            </a:r>
          </a:p>
          <a:p>
            <a:pPr marL="457200" indent="-457200" algn="just">
              <a:defRPr/>
            </a:pPr>
            <a:endParaRPr lang="en-US" sz="2200" dirty="0">
              <a:solidFill>
                <a:srgbClr val="336699"/>
              </a:solidFill>
              <a:latin typeface="Corbel" pitchFamily="34" charset="0"/>
              <a:cs typeface="+mn-cs"/>
            </a:endParaRPr>
          </a:p>
          <a:p>
            <a:pPr marL="457200" indent="-457200" algn="just">
              <a:buFont typeface="Arial" pitchFamily="34" charset="0"/>
              <a:buChar char="•"/>
              <a:defRPr/>
            </a:pPr>
            <a:r>
              <a:rPr lang="en-US" sz="2200" dirty="0">
                <a:solidFill>
                  <a:srgbClr val="336699"/>
                </a:solidFill>
                <a:latin typeface="Corbel" pitchFamily="34" charset="0"/>
                <a:cs typeface="+mn-cs"/>
              </a:rPr>
              <a:t>Strengthening the </a:t>
            </a:r>
            <a:r>
              <a:rPr lang="en-US" sz="2200" dirty="0">
                <a:solidFill>
                  <a:srgbClr val="9C3830"/>
                </a:solidFill>
                <a:latin typeface="Corbel" pitchFamily="34" charset="0"/>
                <a:cs typeface="+mn-cs"/>
              </a:rPr>
              <a:t>collaboration with National Parliaments</a:t>
            </a:r>
            <a:endParaRPr lang="it-IT" sz="2200" dirty="0">
              <a:solidFill>
                <a:srgbClr val="9C3830"/>
              </a:solidFill>
              <a:latin typeface="Corbel" pitchFamily="34" charset="0"/>
              <a:cs typeface="+mn-cs"/>
            </a:endParaRPr>
          </a:p>
          <a:p>
            <a:pPr marL="457200" indent="-457200" algn="just">
              <a:lnSpc>
                <a:spcPct val="80000"/>
              </a:lnSpc>
              <a:buFont typeface="Arial" charset="0"/>
              <a:buChar char="•"/>
              <a:defRPr/>
            </a:pPr>
            <a:endParaRPr lang="it-IT" sz="2200" dirty="0">
              <a:solidFill>
                <a:srgbClr val="336699"/>
              </a:solidFill>
              <a:latin typeface="Corbel" pitchFamily="34" charset="0"/>
              <a:cs typeface="+mn-cs"/>
            </a:endParaRPr>
          </a:p>
          <a:p>
            <a:pPr marL="457200" indent="-457200" algn="just">
              <a:lnSpc>
                <a:spcPct val="80000"/>
              </a:lnSpc>
              <a:buFont typeface="Arial" charset="0"/>
              <a:buChar char="•"/>
              <a:defRPr/>
            </a:pPr>
            <a:endParaRPr lang="it-IT" sz="2200" dirty="0">
              <a:solidFill>
                <a:srgbClr val="336699"/>
              </a:solidFill>
              <a:latin typeface="Corbel" pitchFamily="34" charset="0"/>
              <a:cs typeface="+mn-cs"/>
            </a:endParaRPr>
          </a:p>
          <a:p>
            <a:pPr marL="457200" indent="-457200" algn="just">
              <a:lnSpc>
                <a:spcPct val="80000"/>
              </a:lnSpc>
              <a:buFont typeface="Arial" charset="0"/>
              <a:buChar char="•"/>
              <a:defRPr/>
            </a:pPr>
            <a:endParaRPr lang="it-IT" sz="2200" dirty="0">
              <a:solidFill>
                <a:srgbClr val="336699"/>
              </a:solidFill>
              <a:latin typeface="Corbel" pitchFamily="34" charset="0"/>
              <a:cs typeface="+mn-cs"/>
            </a:endParaRPr>
          </a:p>
          <a:p>
            <a:pPr marL="457200" indent="-457200" algn="just">
              <a:lnSpc>
                <a:spcPct val="80000"/>
              </a:lnSpc>
              <a:defRPr/>
            </a:pPr>
            <a:endParaRPr lang="it-IT" sz="2200" dirty="0">
              <a:solidFill>
                <a:srgbClr val="336699"/>
              </a:solidFill>
              <a:latin typeface="Corbel" pitchFamily="34" charset="0"/>
              <a:cs typeface="+mn-cs"/>
            </a:endParaRPr>
          </a:p>
          <a:p>
            <a:pPr marL="457200" indent="-457200" algn="just">
              <a:lnSpc>
                <a:spcPct val="80000"/>
              </a:lnSpc>
              <a:buFont typeface="Arial" charset="0"/>
              <a:buChar char="•"/>
              <a:defRPr/>
            </a:pPr>
            <a:endParaRPr lang="it-IT" sz="2200" dirty="0">
              <a:solidFill>
                <a:srgbClr val="336699"/>
              </a:solidFill>
              <a:latin typeface="Corbel" pitchFamily="34" charset="0"/>
              <a:cs typeface="+mn-cs"/>
            </a:endParaRPr>
          </a:p>
          <a:p>
            <a:pPr marL="457200" indent="-457200" algn="just">
              <a:lnSpc>
                <a:spcPct val="80000"/>
              </a:lnSpc>
              <a:buFont typeface="Arial" charset="0"/>
              <a:buChar char="•"/>
              <a:defRPr/>
            </a:pPr>
            <a:endParaRPr lang="it-IT" sz="2200" dirty="0">
              <a:solidFill>
                <a:srgbClr val="336699"/>
              </a:solidFill>
              <a:latin typeface="Corbel" pitchFamily="34" charset="0"/>
              <a:cs typeface="+mn-cs"/>
            </a:endParaRPr>
          </a:p>
          <a:p>
            <a:pPr marL="914400" lvl="1" indent="-457200" algn="just">
              <a:lnSpc>
                <a:spcPct val="80000"/>
              </a:lnSpc>
              <a:buFont typeface="Arial" charset="0"/>
              <a:buChar char="•"/>
              <a:defRPr/>
            </a:pPr>
            <a:endParaRPr lang="it-IT" sz="2200" dirty="0">
              <a:solidFill>
                <a:schemeClr val="accent1">
                  <a:lumMod val="75000"/>
                </a:schemeClr>
              </a:solidFill>
              <a:latin typeface="Corbel" pitchFamily="34" charset="0"/>
              <a:cs typeface="+mn-cs"/>
            </a:endParaRPr>
          </a:p>
          <a:p>
            <a:pPr marL="457200" indent="-457200" algn="just">
              <a:lnSpc>
                <a:spcPct val="80000"/>
              </a:lnSpc>
              <a:defRPr/>
            </a:pPr>
            <a:endParaRPr lang="it-IT" sz="2200" b="1" dirty="0">
              <a:latin typeface="Corbel" pitchFamily="34" charset="0"/>
              <a:cs typeface="+mn-cs"/>
            </a:endParaRPr>
          </a:p>
          <a:p>
            <a:pPr marL="457200" indent="-457200" algn="just">
              <a:lnSpc>
                <a:spcPct val="130000"/>
              </a:lnSpc>
              <a:defRPr/>
            </a:pPr>
            <a:endParaRPr lang="it-IT" sz="2800" dirty="0">
              <a:solidFill>
                <a:srgbClr val="002060"/>
              </a:solidFill>
              <a:latin typeface="Calibri" pitchFamily="34" charset="0"/>
              <a:cs typeface="+mn-cs"/>
            </a:endParaRPr>
          </a:p>
          <a:p>
            <a:pPr marL="457200" indent="-457200" algn="just">
              <a:lnSpc>
                <a:spcPct val="80000"/>
              </a:lnSpc>
              <a:spcBef>
                <a:spcPct val="20000"/>
              </a:spcBef>
              <a:buFont typeface="Arial" charset="0"/>
              <a:buChar char="•"/>
              <a:defRPr/>
            </a:pPr>
            <a:endParaRPr lang="it-IT" sz="2500" dirty="0">
              <a:latin typeface="Calibri" pitchFamily="34" charset="0"/>
              <a:cs typeface="+mn-cs"/>
            </a:endParaRPr>
          </a:p>
        </p:txBody>
      </p:sp>
      <p:graphicFrame>
        <p:nvGraphicFramePr>
          <p:cNvPr id="12290" name="Object 48"/>
          <p:cNvGraphicFramePr>
            <a:graphicFrameLocks noChangeAspect="1"/>
          </p:cNvGraphicFramePr>
          <p:nvPr/>
        </p:nvGraphicFramePr>
        <p:xfrm>
          <a:off x="8347075" y="381000"/>
          <a:ext cx="806450" cy="6477000"/>
        </p:xfrm>
        <a:graphic>
          <a:graphicData uri="http://schemas.openxmlformats.org/presentationml/2006/ole">
            <p:oleObj spid="_x0000_s12290" name="CorelDRAW" r:id="rId4" imgW="893064" imgH="6858000" progId="">
              <p:embed/>
            </p:oleObj>
          </a:graphicData>
        </a:graphic>
      </p:graphicFrame>
      <p:sp>
        <p:nvSpPr>
          <p:cNvPr id="12292" name="Line 28"/>
          <p:cNvSpPr>
            <a:spLocks noChangeShapeType="1"/>
          </p:cNvSpPr>
          <p:nvPr/>
        </p:nvSpPr>
        <p:spPr bwMode="auto">
          <a:xfrm flipH="1" flipV="1">
            <a:off x="0" y="1219200"/>
            <a:ext cx="8305800" cy="0"/>
          </a:xfrm>
          <a:prstGeom prst="line">
            <a:avLst/>
          </a:prstGeom>
          <a:noFill/>
          <a:ln w="38100">
            <a:solidFill>
              <a:srgbClr val="336699"/>
            </a:solidFill>
            <a:round/>
            <a:headEnd/>
            <a:tailEnd/>
          </a:ln>
        </p:spPr>
        <p:txBody>
          <a:bodyPr/>
          <a:lstStyle/>
          <a:p>
            <a:endParaRPr lang="it-IT"/>
          </a:p>
        </p:txBody>
      </p:sp>
      <p:sp>
        <p:nvSpPr>
          <p:cNvPr id="12" name="Segnaposto numero diapositiva 11"/>
          <p:cNvSpPr>
            <a:spLocks noGrp="1"/>
          </p:cNvSpPr>
          <p:nvPr>
            <p:ph type="sldNum" sz="quarter" idx="12"/>
          </p:nvPr>
        </p:nvSpPr>
        <p:spPr/>
        <p:txBody>
          <a:bodyPr/>
          <a:lstStyle/>
          <a:p>
            <a:pPr>
              <a:defRPr/>
            </a:pPr>
            <a:fld id="{363D6558-0C29-4717-9549-F6F445585A7C}" type="slidenum">
              <a:rPr lang="en-US" smtClean="0"/>
              <a:pPr>
                <a:defRPr/>
              </a:pPr>
              <a:t>6</a:t>
            </a:fld>
            <a:endParaRPr lang="en-US"/>
          </a:p>
        </p:txBody>
      </p:sp>
      <p:pic>
        <p:nvPicPr>
          <p:cNvPr id="12294" name="Picture 12" descr="http://www.calre.be/images/CalreLogo.gif"/>
          <p:cNvPicPr>
            <a:picLocks noChangeAspect="1" noChangeArrowheads="1"/>
          </p:cNvPicPr>
          <p:nvPr/>
        </p:nvPicPr>
        <p:blipFill>
          <a:blip r:embed="rId5" cstate="print"/>
          <a:srcRect/>
          <a:stretch>
            <a:fillRect/>
          </a:stretch>
        </p:blipFill>
        <p:spPr bwMode="auto">
          <a:xfrm>
            <a:off x="6875463" y="115888"/>
            <a:ext cx="1081087" cy="960437"/>
          </a:xfrm>
          <a:prstGeom prst="rect">
            <a:avLst/>
          </a:prstGeom>
          <a:noFill/>
          <a:ln w="9525">
            <a:noFill/>
            <a:miter lim="800000"/>
            <a:headEnd/>
            <a:tailEnd/>
          </a:ln>
        </p:spPr>
      </p:pic>
      <p:pic>
        <p:nvPicPr>
          <p:cNvPr id="12295" name="Picture 2" descr="C:\Users\GUERINO.SCARPONE\Desktop\Disco c\Scarpone\SCARPONE\FOTO\REGABRCO-oro.bmp"/>
          <p:cNvPicPr>
            <a:picLocks noChangeAspect="1" noChangeArrowheads="1"/>
          </p:cNvPicPr>
          <p:nvPr/>
        </p:nvPicPr>
        <p:blipFill>
          <a:blip r:embed="rId6" cstate="print"/>
          <a:srcRect/>
          <a:stretch>
            <a:fillRect/>
          </a:stretch>
        </p:blipFill>
        <p:spPr bwMode="auto">
          <a:xfrm>
            <a:off x="250825" y="141288"/>
            <a:ext cx="576263" cy="935037"/>
          </a:xfrm>
          <a:prstGeom prst="rect">
            <a:avLst/>
          </a:prstGeom>
          <a:noFill/>
          <a:ln w="9525">
            <a:noFill/>
            <a:miter lim="800000"/>
            <a:headEnd/>
            <a:tailEnd/>
          </a:ln>
        </p:spPr>
      </p:pic>
      <p:pic>
        <p:nvPicPr>
          <p:cNvPr id="12296" name="Picture 3" descr="C:\Users\GUERINO.SCARPONE\Desktop\Disco c\Scarpone\SCARPONE\FOTO\LogoCRoro.bmp"/>
          <p:cNvPicPr>
            <a:picLocks noChangeAspect="1" noChangeArrowheads="1"/>
          </p:cNvPicPr>
          <p:nvPr/>
        </p:nvPicPr>
        <p:blipFill>
          <a:blip r:embed="rId7" cstate="print"/>
          <a:srcRect/>
          <a:stretch>
            <a:fillRect/>
          </a:stretch>
        </p:blipFill>
        <p:spPr bwMode="auto">
          <a:xfrm>
            <a:off x="974725" y="200025"/>
            <a:ext cx="793750" cy="7921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ottotitolo 2"/>
          <p:cNvSpPr txBox="1">
            <a:spLocks/>
          </p:cNvSpPr>
          <p:nvPr/>
        </p:nvSpPr>
        <p:spPr>
          <a:xfrm>
            <a:off x="0" y="1268413"/>
            <a:ext cx="8243888" cy="5473700"/>
          </a:xfrm>
          <a:prstGeom prst="rect">
            <a:avLst/>
          </a:prstGeom>
        </p:spPr>
        <p:txBody>
          <a:bodyPr>
            <a:normAutofit fontScale="92500"/>
          </a:bodyPr>
          <a:lstStyle/>
          <a:p>
            <a:pPr marL="457200" indent="-457200" algn="ctr">
              <a:lnSpc>
                <a:spcPct val="110000"/>
              </a:lnSpc>
              <a:defRPr/>
            </a:pPr>
            <a:r>
              <a:rPr lang="it-IT" sz="1600" b="1" dirty="0">
                <a:solidFill>
                  <a:srgbClr val="9C3830"/>
                </a:solidFill>
                <a:latin typeface="Corbel" pitchFamily="34" charset="0"/>
              </a:rPr>
              <a:t>WORKING GROUP ON SUBSIDIARITY</a:t>
            </a:r>
          </a:p>
          <a:p>
            <a:pPr marL="457200" indent="-457200" algn="ctr">
              <a:lnSpc>
                <a:spcPct val="110000"/>
              </a:lnSpc>
              <a:defRPr/>
            </a:pPr>
            <a:r>
              <a:rPr lang="it-IT" sz="2400" b="1" dirty="0">
                <a:solidFill>
                  <a:srgbClr val="9C3830"/>
                </a:solidFill>
                <a:latin typeface="Corbel" pitchFamily="34" charset="0"/>
              </a:rPr>
              <a:t>The Working Group: the </a:t>
            </a:r>
            <a:r>
              <a:rPr lang="it-IT" sz="2400" b="1" dirty="0" err="1">
                <a:solidFill>
                  <a:srgbClr val="9C3830"/>
                </a:solidFill>
                <a:latin typeface="Corbel" pitchFamily="34" charset="0"/>
              </a:rPr>
              <a:t>working</a:t>
            </a:r>
            <a:r>
              <a:rPr lang="it-IT" sz="2400" b="1" dirty="0">
                <a:solidFill>
                  <a:srgbClr val="9C3830"/>
                </a:solidFill>
                <a:latin typeface="Corbel" pitchFamily="34" charset="0"/>
              </a:rPr>
              <a:t> method</a:t>
            </a:r>
            <a:endParaRPr lang="it-IT" sz="2400" b="1" dirty="0">
              <a:solidFill>
                <a:srgbClr val="9C3830"/>
              </a:solidFill>
              <a:latin typeface="Corbel" pitchFamily="34" charset="0"/>
              <a:cs typeface="+mn-cs"/>
            </a:endParaRPr>
          </a:p>
          <a:p>
            <a:pPr marL="457200" indent="-457200">
              <a:lnSpc>
                <a:spcPct val="80000"/>
              </a:lnSpc>
              <a:defRPr/>
            </a:pPr>
            <a:endParaRPr lang="it-IT" sz="2000" b="1" u="sng" dirty="0">
              <a:solidFill>
                <a:srgbClr val="9C3830"/>
              </a:solidFill>
              <a:latin typeface="Corbel" pitchFamily="34" charset="0"/>
              <a:cs typeface="+mn-cs"/>
            </a:endParaRPr>
          </a:p>
          <a:p>
            <a:pPr marL="457200" indent="-457200" algn="just">
              <a:lnSpc>
                <a:spcPct val="140000"/>
              </a:lnSpc>
              <a:buFont typeface="Arial" charset="0"/>
              <a:buChar char="•"/>
              <a:defRPr/>
            </a:pPr>
            <a:r>
              <a:rPr lang="en-US" sz="2600" dirty="0" err="1">
                <a:solidFill>
                  <a:schemeClr val="accent1">
                    <a:lumMod val="75000"/>
                  </a:schemeClr>
                </a:solidFill>
                <a:latin typeface="Corbel" pitchFamily="34" charset="0"/>
                <a:cs typeface="+mn-cs"/>
              </a:rPr>
              <a:t>Exame</a:t>
            </a:r>
            <a:r>
              <a:rPr lang="en-US" sz="2600" dirty="0">
                <a:solidFill>
                  <a:schemeClr val="accent1">
                    <a:lumMod val="75000"/>
                  </a:schemeClr>
                </a:solidFill>
                <a:latin typeface="Corbel" pitchFamily="34" charset="0"/>
                <a:cs typeface="+mn-cs"/>
              </a:rPr>
              <a:t>, together with the Committee of the Regions, of </a:t>
            </a:r>
            <a:r>
              <a:rPr lang="en-US" sz="2600" dirty="0">
                <a:solidFill>
                  <a:srgbClr val="9C3830"/>
                </a:solidFill>
                <a:latin typeface="Corbel" pitchFamily="34" charset="0"/>
                <a:cs typeface="+mn-cs"/>
              </a:rPr>
              <a:t>the legislative proposals in the Commission work program </a:t>
            </a:r>
          </a:p>
          <a:p>
            <a:pPr marL="457200" indent="-457200" algn="just">
              <a:lnSpc>
                <a:spcPct val="140000"/>
              </a:lnSpc>
              <a:buFont typeface="Arial" charset="0"/>
              <a:buChar char="•"/>
              <a:defRPr/>
            </a:pPr>
            <a:r>
              <a:rPr lang="en-US" sz="2600" dirty="0">
                <a:solidFill>
                  <a:schemeClr val="accent1">
                    <a:lumMod val="75000"/>
                  </a:schemeClr>
                </a:solidFill>
                <a:latin typeface="Corbel" pitchFamily="34" charset="0"/>
                <a:cs typeface="+mn-cs"/>
              </a:rPr>
              <a:t>Identification of the priority dossiers with the Working Group during the </a:t>
            </a:r>
            <a:r>
              <a:rPr lang="en-US" sz="2600" b="1" dirty="0">
                <a:solidFill>
                  <a:schemeClr val="accent1">
                    <a:lumMod val="75000"/>
                  </a:schemeClr>
                </a:solidFill>
                <a:latin typeface="Corbel" pitchFamily="34" charset="0"/>
                <a:cs typeface="+mn-cs"/>
              </a:rPr>
              <a:t>meeting in Rome (May 10, 2013)</a:t>
            </a:r>
            <a:r>
              <a:rPr lang="en-US" sz="2600" dirty="0">
                <a:solidFill>
                  <a:schemeClr val="accent1">
                    <a:lumMod val="75000"/>
                  </a:schemeClr>
                </a:solidFill>
                <a:latin typeface="Corbel" pitchFamily="34" charset="0"/>
                <a:cs typeface="+mn-cs"/>
              </a:rPr>
              <a:t> and selection of a shortlist (2) of legislative proposals</a:t>
            </a:r>
          </a:p>
          <a:p>
            <a:pPr marL="457200" indent="-457200" algn="just">
              <a:lnSpc>
                <a:spcPct val="140000"/>
              </a:lnSpc>
              <a:buFont typeface="Arial" charset="0"/>
              <a:buChar char="•"/>
              <a:defRPr/>
            </a:pPr>
            <a:r>
              <a:rPr lang="en-US" sz="2600" dirty="0">
                <a:solidFill>
                  <a:schemeClr val="accent1">
                    <a:lumMod val="75000"/>
                  </a:schemeClr>
                </a:solidFill>
                <a:latin typeface="Corbel" pitchFamily="34" charset="0"/>
                <a:cs typeface="+mn-cs"/>
              </a:rPr>
              <a:t>Collection, by the Coordinator of the reasoned opinions on subsidiarity received and, subsequently, transmission to the Committee of the Regions</a:t>
            </a:r>
            <a:r>
              <a:rPr lang="it-IT" sz="2600" dirty="0">
                <a:solidFill>
                  <a:schemeClr val="accent1">
                    <a:lumMod val="75000"/>
                  </a:schemeClr>
                </a:solidFill>
                <a:latin typeface="Corbel" pitchFamily="34" charset="0"/>
                <a:cs typeface="+mn-cs"/>
              </a:rPr>
              <a:t> </a:t>
            </a:r>
          </a:p>
          <a:p>
            <a:pPr marL="457200" indent="-457200" algn="just">
              <a:lnSpc>
                <a:spcPct val="80000"/>
              </a:lnSpc>
              <a:buFont typeface="Arial" charset="0"/>
              <a:buChar char="•"/>
              <a:defRPr/>
            </a:pPr>
            <a:endParaRPr lang="it-IT" sz="2200" dirty="0">
              <a:solidFill>
                <a:srgbClr val="336699"/>
              </a:solidFill>
              <a:latin typeface="Corbel" pitchFamily="34" charset="0"/>
              <a:cs typeface="+mn-cs"/>
            </a:endParaRPr>
          </a:p>
          <a:p>
            <a:pPr marL="457200" indent="-457200" algn="just">
              <a:lnSpc>
                <a:spcPct val="80000"/>
              </a:lnSpc>
              <a:buFont typeface="Arial" charset="0"/>
              <a:buChar char="•"/>
              <a:defRPr/>
            </a:pPr>
            <a:endParaRPr lang="it-IT" sz="2200" dirty="0">
              <a:solidFill>
                <a:srgbClr val="336699"/>
              </a:solidFill>
              <a:latin typeface="Corbel" pitchFamily="34" charset="0"/>
              <a:cs typeface="+mn-cs"/>
            </a:endParaRPr>
          </a:p>
          <a:p>
            <a:pPr marL="457200" indent="-457200" algn="just">
              <a:lnSpc>
                <a:spcPct val="80000"/>
              </a:lnSpc>
              <a:buFont typeface="Arial" charset="0"/>
              <a:buChar char="•"/>
              <a:defRPr/>
            </a:pPr>
            <a:endParaRPr lang="it-IT" sz="2200" dirty="0">
              <a:solidFill>
                <a:srgbClr val="336699"/>
              </a:solidFill>
              <a:latin typeface="Corbel" pitchFamily="34" charset="0"/>
              <a:cs typeface="+mn-cs"/>
            </a:endParaRPr>
          </a:p>
          <a:p>
            <a:pPr marL="457200" indent="-457200" algn="just">
              <a:lnSpc>
                <a:spcPct val="80000"/>
              </a:lnSpc>
              <a:buFont typeface="Arial" charset="0"/>
              <a:buChar char="•"/>
              <a:defRPr/>
            </a:pPr>
            <a:endParaRPr lang="it-IT" sz="2200" dirty="0">
              <a:solidFill>
                <a:srgbClr val="336699"/>
              </a:solidFill>
              <a:latin typeface="Corbel" pitchFamily="34" charset="0"/>
              <a:cs typeface="+mn-cs"/>
            </a:endParaRPr>
          </a:p>
          <a:p>
            <a:pPr marL="457200" indent="-457200" algn="just">
              <a:lnSpc>
                <a:spcPct val="80000"/>
              </a:lnSpc>
              <a:buFont typeface="Arial" charset="0"/>
              <a:buChar char="•"/>
              <a:defRPr/>
            </a:pPr>
            <a:endParaRPr lang="it-IT" sz="2200" dirty="0">
              <a:solidFill>
                <a:srgbClr val="336699"/>
              </a:solidFill>
              <a:latin typeface="Corbel" pitchFamily="34" charset="0"/>
              <a:cs typeface="+mn-cs"/>
            </a:endParaRPr>
          </a:p>
          <a:p>
            <a:pPr marL="457200" indent="-457200" algn="just">
              <a:lnSpc>
                <a:spcPct val="80000"/>
              </a:lnSpc>
              <a:defRPr/>
            </a:pPr>
            <a:endParaRPr lang="it-IT" sz="2200" dirty="0">
              <a:solidFill>
                <a:srgbClr val="336699"/>
              </a:solidFill>
              <a:latin typeface="Corbel" pitchFamily="34" charset="0"/>
              <a:cs typeface="+mn-cs"/>
            </a:endParaRPr>
          </a:p>
          <a:p>
            <a:pPr marL="457200" indent="-457200" algn="just">
              <a:lnSpc>
                <a:spcPct val="80000"/>
              </a:lnSpc>
              <a:buFont typeface="Arial" charset="0"/>
              <a:buChar char="•"/>
              <a:defRPr/>
            </a:pPr>
            <a:endParaRPr lang="it-IT" sz="2200" dirty="0">
              <a:solidFill>
                <a:srgbClr val="336699"/>
              </a:solidFill>
              <a:latin typeface="Corbel" pitchFamily="34" charset="0"/>
              <a:cs typeface="+mn-cs"/>
            </a:endParaRPr>
          </a:p>
          <a:p>
            <a:pPr marL="457200" indent="-457200" algn="just">
              <a:lnSpc>
                <a:spcPct val="80000"/>
              </a:lnSpc>
              <a:buFont typeface="Arial" charset="0"/>
              <a:buChar char="•"/>
              <a:defRPr/>
            </a:pPr>
            <a:endParaRPr lang="it-IT" sz="2200" dirty="0">
              <a:solidFill>
                <a:srgbClr val="336699"/>
              </a:solidFill>
              <a:latin typeface="Corbel" pitchFamily="34" charset="0"/>
              <a:cs typeface="+mn-cs"/>
            </a:endParaRPr>
          </a:p>
          <a:p>
            <a:pPr marL="914400" lvl="1" indent="-457200" algn="just">
              <a:lnSpc>
                <a:spcPct val="80000"/>
              </a:lnSpc>
              <a:buFont typeface="Arial" charset="0"/>
              <a:buChar char="•"/>
              <a:defRPr/>
            </a:pPr>
            <a:endParaRPr lang="it-IT" sz="2200" dirty="0">
              <a:solidFill>
                <a:schemeClr val="accent1">
                  <a:lumMod val="75000"/>
                </a:schemeClr>
              </a:solidFill>
              <a:latin typeface="Corbel" pitchFamily="34" charset="0"/>
              <a:cs typeface="+mn-cs"/>
            </a:endParaRPr>
          </a:p>
          <a:p>
            <a:pPr marL="457200" indent="-457200" algn="just">
              <a:lnSpc>
                <a:spcPct val="80000"/>
              </a:lnSpc>
              <a:defRPr/>
            </a:pPr>
            <a:endParaRPr lang="it-IT" sz="2200" b="1" dirty="0">
              <a:latin typeface="Corbel" pitchFamily="34" charset="0"/>
              <a:cs typeface="+mn-cs"/>
            </a:endParaRPr>
          </a:p>
          <a:p>
            <a:pPr marL="457200" indent="-457200" algn="just">
              <a:lnSpc>
                <a:spcPct val="130000"/>
              </a:lnSpc>
              <a:defRPr/>
            </a:pPr>
            <a:endParaRPr lang="it-IT" sz="2800" dirty="0">
              <a:solidFill>
                <a:srgbClr val="002060"/>
              </a:solidFill>
              <a:latin typeface="Calibri" pitchFamily="34" charset="0"/>
              <a:cs typeface="+mn-cs"/>
            </a:endParaRPr>
          </a:p>
          <a:p>
            <a:pPr marL="457200" indent="-457200" algn="just">
              <a:lnSpc>
                <a:spcPct val="80000"/>
              </a:lnSpc>
              <a:spcBef>
                <a:spcPct val="20000"/>
              </a:spcBef>
              <a:buFont typeface="Arial" charset="0"/>
              <a:buChar char="•"/>
              <a:defRPr/>
            </a:pPr>
            <a:endParaRPr lang="it-IT" sz="2500" dirty="0">
              <a:latin typeface="Calibri" pitchFamily="34" charset="0"/>
              <a:cs typeface="+mn-cs"/>
            </a:endParaRPr>
          </a:p>
        </p:txBody>
      </p:sp>
      <p:graphicFrame>
        <p:nvGraphicFramePr>
          <p:cNvPr id="13314" name="Object 48"/>
          <p:cNvGraphicFramePr>
            <a:graphicFrameLocks noChangeAspect="1"/>
          </p:cNvGraphicFramePr>
          <p:nvPr/>
        </p:nvGraphicFramePr>
        <p:xfrm>
          <a:off x="8347075" y="381000"/>
          <a:ext cx="806450" cy="6477000"/>
        </p:xfrm>
        <a:graphic>
          <a:graphicData uri="http://schemas.openxmlformats.org/presentationml/2006/ole">
            <p:oleObj spid="_x0000_s13314" name="CorelDRAW" r:id="rId4" imgW="893064" imgH="6858000" progId="">
              <p:embed/>
            </p:oleObj>
          </a:graphicData>
        </a:graphic>
      </p:graphicFrame>
      <p:sp>
        <p:nvSpPr>
          <p:cNvPr id="13316" name="Line 28"/>
          <p:cNvSpPr>
            <a:spLocks noChangeShapeType="1"/>
          </p:cNvSpPr>
          <p:nvPr/>
        </p:nvSpPr>
        <p:spPr bwMode="auto">
          <a:xfrm flipH="1" flipV="1">
            <a:off x="0" y="1219200"/>
            <a:ext cx="8305800" cy="0"/>
          </a:xfrm>
          <a:prstGeom prst="line">
            <a:avLst/>
          </a:prstGeom>
          <a:noFill/>
          <a:ln w="38100">
            <a:solidFill>
              <a:srgbClr val="336699"/>
            </a:solidFill>
            <a:round/>
            <a:headEnd/>
            <a:tailEnd/>
          </a:ln>
        </p:spPr>
        <p:txBody>
          <a:bodyPr/>
          <a:lstStyle/>
          <a:p>
            <a:endParaRPr lang="it-IT"/>
          </a:p>
        </p:txBody>
      </p:sp>
      <p:sp>
        <p:nvSpPr>
          <p:cNvPr id="12" name="Segnaposto numero diapositiva 11"/>
          <p:cNvSpPr>
            <a:spLocks noGrp="1"/>
          </p:cNvSpPr>
          <p:nvPr>
            <p:ph type="sldNum" sz="quarter" idx="12"/>
          </p:nvPr>
        </p:nvSpPr>
        <p:spPr/>
        <p:txBody>
          <a:bodyPr/>
          <a:lstStyle/>
          <a:p>
            <a:pPr>
              <a:defRPr/>
            </a:pPr>
            <a:fld id="{C8B58383-4E84-4A7E-85B8-51217714C359}" type="slidenum">
              <a:rPr lang="en-US" smtClean="0"/>
              <a:pPr>
                <a:defRPr/>
              </a:pPr>
              <a:t>7</a:t>
            </a:fld>
            <a:endParaRPr lang="en-US"/>
          </a:p>
        </p:txBody>
      </p:sp>
      <p:pic>
        <p:nvPicPr>
          <p:cNvPr id="13318" name="Picture 12" descr="http://www.calre.be/images/CalreLogo.gif"/>
          <p:cNvPicPr>
            <a:picLocks noChangeAspect="1" noChangeArrowheads="1"/>
          </p:cNvPicPr>
          <p:nvPr/>
        </p:nvPicPr>
        <p:blipFill>
          <a:blip r:embed="rId5" cstate="print"/>
          <a:srcRect/>
          <a:stretch>
            <a:fillRect/>
          </a:stretch>
        </p:blipFill>
        <p:spPr bwMode="auto">
          <a:xfrm>
            <a:off x="6875463" y="115888"/>
            <a:ext cx="1081087" cy="960437"/>
          </a:xfrm>
          <a:prstGeom prst="rect">
            <a:avLst/>
          </a:prstGeom>
          <a:noFill/>
          <a:ln w="9525">
            <a:noFill/>
            <a:miter lim="800000"/>
            <a:headEnd/>
            <a:tailEnd/>
          </a:ln>
        </p:spPr>
      </p:pic>
      <p:pic>
        <p:nvPicPr>
          <p:cNvPr id="13319" name="Picture 2" descr="C:\Users\GUERINO.SCARPONE\Desktop\Disco c\Scarpone\SCARPONE\FOTO\REGABRCO-oro.bmp"/>
          <p:cNvPicPr>
            <a:picLocks noChangeAspect="1" noChangeArrowheads="1"/>
          </p:cNvPicPr>
          <p:nvPr/>
        </p:nvPicPr>
        <p:blipFill>
          <a:blip r:embed="rId6" cstate="print"/>
          <a:srcRect/>
          <a:stretch>
            <a:fillRect/>
          </a:stretch>
        </p:blipFill>
        <p:spPr bwMode="auto">
          <a:xfrm>
            <a:off x="250825" y="141288"/>
            <a:ext cx="576263" cy="935037"/>
          </a:xfrm>
          <a:prstGeom prst="rect">
            <a:avLst/>
          </a:prstGeom>
          <a:noFill/>
          <a:ln w="9525">
            <a:noFill/>
            <a:miter lim="800000"/>
            <a:headEnd/>
            <a:tailEnd/>
          </a:ln>
        </p:spPr>
      </p:pic>
      <p:pic>
        <p:nvPicPr>
          <p:cNvPr id="13320" name="Picture 3" descr="C:\Users\GUERINO.SCARPONE\Desktop\Disco c\Scarpone\SCARPONE\FOTO\LogoCRoro.bmp"/>
          <p:cNvPicPr>
            <a:picLocks noChangeAspect="1" noChangeArrowheads="1"/>
          </p:cNvPicPr>
          <p:nvPr/>
        </p:nvPicPr>
        <p:blipFill>
          <a:blip r:embed="rId7" cstate="print"/>
          <a:srcRect/>
          <a:stretch>
            <a:fillRect/>
          </a:stretch>
        </p:blipFill>
        <p:spPr bwMode="auto">
          <a:xfrm>
            <a:off x="974725" y="200025"/>
            <a:ext cx="793750" cy="7921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ottotitolo 2"/>
          <p:cNvSpPr txBox="1">
            <a:spLocks/>
          </p:cNvSpPr>
          <p:nvPr/>
        </p:nvSpPr>
        <p:spPr>
          <a:xfrm>
            <a:off x="0" y="1268413"/>
            <a:ext cx="8243888" cy="4897437"/>
          </a:xfrm>
          <a:prstGeom prst="rect">
            <a:avLst/>
          </a:prstGeom>
        </p:spPr>
        <p:txBody>
          <a:bodyPr>
            <a:normAutofit/>
          </a:bodyPr>
          <a:lstStyle/>
          <a:p>
            <a:pPr marL="457200" indent="-457200" algn="ctr">
              <a:defRPr/>
            </a:pPr>
            <a:r>
              <a:rPr lang="it-IT" sz="1400" b="1" dirty="0">
                <a:solidFill>
                  <a:srgbClr val="9C3830"/>
                </a:solidFill>
                <a:latin typeface="Corbel" pitchFamily="34" charset="0"/>
              </a:rPr>
              <a:t>WORKING GROUP ON SUBSIDIARITY</a:t>
            </a:r>
          </a:p>
          <a:p>
            <a:pPr marL="457200" indent="-457200" algn="ctr">
              <a:defRPr/>
            </a:pPr>
            <a:r>
              <a:rPr lang="it-IT" sz="2000" b="1" dirty="0">
                <a:solidFill>
                  <a:srgbClr val="9C3830"/>
                </a:solidFill>
                <a:latin typeface="Corbel" pitchFamily="34" charset="0"/>
              </a:rPr>
              <a:t>The Working Group: </a:t>
            </a:r>
            <a:r>
              <a:rPr lang="it-IT" sz="2000" b="1" dirty="0">
                <a:solidFill>
                  <a:srgbClr val="9C3830"/>
                </a:solidFill>
                <a:latin typeface="Corbel" pitchFamily="34" charset="0"/>
                <a:cs typeface="+mn-cs"/>
              </a:rPr>
              <a:t>: chosen </a:t>
            </a:r>
            <a:r>
              <a:rPr lang="it-IT" sz="2000" b="1" i="1" dirty="0">
                <a:solidFill>
                  <a:srgbClr val="9C3830"/>
                </a:solidFill>
                <a:latin typeface="Corbel" pitchFamily="34" charset="0"/>
                <a:cs typeface="+mn-cs"/>
              </a:rPr>
              <a:t>dossiers</a:t>
            </a:r>
            <a:endParaRPr lang="it-IT" sz="2000" b="1" dirty="0">
              <a:solidFill>
                <a:srgbClr val="9C3830"/>
              </a:solidFill>
              <a:latin typeface="Corbel" pitchFamily="34" charset="0"/>
              <a:cs typeface="+mn-cs"/>
            </a:endParaRPr>
          </a:p>
          <a:p>
            <a:pPr marL="457200" indent="-457200">
              <a:lnSpc>
                <a:spcPct val="80000"/>
              </a:lnSpc>
              <a:defRPr/>
            </a:pPr>
            <a:endParaRPr lang="it-IT" sz="2000" b="1" u="sng" dirty="0">
              <a:solidFill>
                <a:srgbClr val="9C3830"/>
              </a:solidFill>
              <a:latin typeface="Corbel" pitchFamily="34" charset="0"/>
              <a:cs typeface="+mn-cs"/>
            </a:endParaRPr>
          </a:p>
          <a:p>
            <a:pPr marL="457200" indent="-457200" algn="just">
              <a:lnSpc>
                <a:spcPct val="80000"/>
              </a:lnSpc>
              <a:defRPr/>
            </a:pPr>
            <a:r>
              <a:rPr lang="it-IT" sz="2200" dirty="0">
                <a:solidFill>
                  <a:srgbClr val="336699"/>
                </a:solidFill>
                <a:latin typeface="Corbel" pitchFamily="34" charset="0"/>
                <a:cs typeface="+mn-cs"/>
              </a:rPr>
              <a:t>	</a:t>
            </a:r>
            <a:endParaRPr lang="it-IT" sz="2400" dirty="0">
              <a:solidFill>
                <a:srgbClr val="336699"/>
              </a:solidFill>
              <a:latin typeface="Corbel" pitchFamily="34" charset="0"/>
              <a:cs typeface="+mn-cs"/>
            </a:endParaRPr>
          </a:p>
          <a:p>
            <a:pPr marL="457200" indent="-457200" algn="just">
              <a:buFont typeface="+mj-lt"/>
              <a:buAutoNum type="arabicPeriod"/>
              <a:defRPr/>
            </a:pPr>
            <a:r>
              <a:rPr lang="en-US" sz="2400" dirty="0">
                <a:solidFill>
                  <a:srgbClr val="9C3830"/>
                </a:solidFill>
                <a:latin typeface="Corbel" pitchFamily="34" charset="0"/>
                <a:cs typeface="+mn-cs"/>
              </a:rPr>
              <a:t>"Ports Package“: </a:t>
            </a:r>
            <a:r>
              <a:rPr lang="en-US" sz="2400" dirty="0">
                <a:solidFill>
                  <a:schemeClr val="accent1">
                    <a:lumMod val="75000"/>
                  </a:schemeClr>
                </a:solidFill>
                <a:latin typeface="Corbel" pitchFamily="34" charset="0"/>
                <a:cs typeface="+mn-cs"/>
              </a:rPr>
              <a:t>Proposal for a Regulation of the European Parliament and of the Council establishing a framework on market access to the port services and financial transparency of ports (COM 2013/296)</a:t>
            </a:r>
          </a:p>
          <a:p>
            <a:pPr marL="457200" indent="-457200" algn="just">
              <a:buFont typeface="+mj-lt"/>
              <a:buAutoNum type="arabicPeriod"/>
              <a:defRPr/>
            </a:pPr>
            <a:endParaRPr lang="en-US" sz="2400" dirty="0">
              <a:solidFill>
                <a:schemeClr val="accent1">
                  <a:lumMod val="75000"/>
                </a:schemeClr>
              </a:solidFill>
              <a:latin typeface="Corbel" pitchFamily="34" charset="0"/>
              <a:cs typeface="+mn-cs"/>
            </a:endParaRPr>
          </a:p>
          <a:p>
            <a:pPr marL="457200" indent="-457200" algn="just">
              <a:buFont typeface="+mj-lt"/>
              <a:buAutoNum type="arabicPeriod"/>
              <a:defRPr/>
            </a:pPr>
            <a:r>
              <a:rPr lang="en-US" sz="2400" dirty="0">
                <a:solidFill>
                  <a:srgbClr val="9C3830"/>
                </a:solidFill>
                <a:latin typeface="Corbel" pitchFamily="34" charset="0"/>
                <a:cs typeface="+mn-cs"/>
              </a:rPr>
              <a:t>“e-Invoicing“: </a:t>
            </a:r>
            <a:r>
              <a:rPr lang="en-US" sz="2400" dirty="0">
                <a:solidFill>
                  <a:schemeClr val="accent1">
                    <a:lumMod val="75000"/>
                  </a:schemeClr>
                </a:solidFill>
                <a:latin typeface="Corbel" pitchFamily="34" charset="0"/>
                <a:cs typeface="+mn-cs"/>
              </a:rPr>
              <a:t>Proposal for a Directive of the European Parliament and of the Council on electronic invoicing in public procurement (COM (2013) 449 final)</a:t>
            </a:r>
            <a:endParaRPr lang="it-IT" sz="2400" dirty="0">
              <a:solidFill>
                <a:schemeClr val="accent1">
                  <a:lumMod val="75000"/>
                </a:schemeClr>
              </a:solidFill>
              <a:latin typeface="Corbel" pitchFamily="34" charset="0"/>
              <a:cs typeface="+mn-cs"/>
            </a:endParaRPr>
          </a:p>
          <a:p>
            <a:pPr marL="457200" indent="-457200" algn="just">
              <a:lnSpc>
                <a:spcPct val="80000"/>
              </a:lnSpc>
              <a:defRPr/>
            </a:pPr>
            <a:endParaRPr lang="it-IT" sz="2200" dirty="0">
              <a:solidFill>
                <a:srgbClr val="336699"/>
              </a:solidFill>
              <a:latin typeface="Corbel" pitchFamily="34" charset="0"/>
              <a:cs typeface="+mn-cs"/>
            </a:endParaRPr>
          </a:p>
          <a:p>
            <a:pPr marL="457200" indent="-457200" algn="just">
              <a:lnSpc>
                <a:spcPct val="80000"/>
              </a:lnSpc>
              <a:buFont typeface="Arial" charset="0"/>
              <a:buChar char="•"/>
              <a:defRPr/>
            </a:pPr>
            <a:endParaRPr lang="it-IT" sz="2200" dirty="0">
              <a:solidFill>
                <a:srgbClr val="336699"/>
              </a:solidFill>
              <a:latin typeface="Corbel" pitchFamily="34" charset="0"/>
              <a:cs typeface="+mn-cs"/>
            </a:endParaRPr>
          </a:p>
          <a:p>
            <a:pPr marL="457200" indent="-457200" algn="just">
              <a:lnSpc>
                <a:spcPct val="80000"/>
              </a:lnSpc>
              <a:buFont typeface="Arial" charset="0"/>
              <a:buChar char="•"/>
              <a:defRPr/>
            </a:pPr>
            <a:endParaRPr lang="it-IT" sz="2200" dirty="0">
              <a:solidFill>
                <a:srgbClr val="336699"/>
              </a:solidFill>
              <a:latin typeface="Corbel" pitchFamily="34" charset="0"/>
              <a:cs typeface="+mn-cs"/>
            </a:endParaRPr>
          </a:p>
          <a:p>
            <a:pPr marL="457200" indent="-457200" algn="just">
              <a:lnSpc>
                <a:spcPct val="80000"/>
              </a:lnSpc>
              <a:buFont typeface="Arial" charset="0"/>
              <a:buChar char="•"/>
              <a:defRPr/>
            </a:pPr>
            <a:endParaRPr lang="it-IT" sz="2200" dirty="0">
              <a:solidFill>
                <a:srgbClr val="336699"/>
              </a:solidFill>
              <a:latin typeface="Corbel" pitchFamily="34" charset="0"/>
              <a:cs typeface="+mn-cs"/>
            </a:endParaRPr>
          </a:p>
          <a:p>
            <a:pPr marL="457200" indent="-457200" algn="just">
              <a:lnSpc>
                <a:spcPct val="80000"/>
              </a:lnSpc>
              <a:buFont typeface="Arial" charset="0"/>
              <a:buChar char="•"/>
              <a:defRPr/>
            </a:pPr>
            <a:endParaRPr lang="it-IT" sz="2200" dirty="0">
              <a:solidFill>
                <a:srgbClr val="336699"/>
              </a:solidFill>
              <a:latin typeface="Corbel" pitchFamily="34" charset="0"/>
              <a:cs typeface="+mn-cs"/>
            </a:endParaRPr>
          </a:p>
          <a:p>
            <a:pPr marL="457200" indent="-457200" algn="just">
              <a:lnSpc>
                <a:spcPct val="80000"/>
              </a:lnSpc>
              <a:defRPr/>
            </a:pPr>
            <a:endParaRPr lang="it-IT" sz="2200" dirty="0">
              <a:solidFill>
                <a:srgbClr val="336699"/>
              </a:solidFill>
              <a:latin typeface="Corbel" pitchFamily="34" charset="0"/>
              <a:cs typeface="+mn-cs"/>
            </a:endParaRPr>
          </a:p>
          <a:p>
            <a:pPr marL="457200" indent="-457200" algn="just">
              <a:lnSpc>
                <a:spcPct val="80000"/>
              </a:lnSpc>
              <a:buFont typeface="Arial" charset="0"/>
              <a:buChar char="•"/>
              <a:defRPr/>
            </a:pPr>
            <a:endParaRPr lang="it-IT" sz="2200" dirty="0">
              <a:solidFill>
                <a:srgbClr val="336699"/>
              </a:solidFill>
              <a:latin typeface="Corbel" pitchFamily="34" charset="0"/>
              <a:cs typeface="+mn-cs"/>
            </a:endParaRPr>
          </a:p>
          <a:p>
            <a:pPr marL="457200" indent="-457200" algn="just">
              <a:lnSpc>
                <a:spcPct val="80000"/>
              </a:lnSpc>
              <a:buFont typeface="Arial" charset="0"/>
              <a:buChar char="•"/>
              <a:defRPr/>
            </a:pPr>
            <a:endParaRPr lang="it-IT" sz="2200" dirty="0">
              <a:solidFill>
                <a:srgbClr val="336699"/>
              </a:solidFill>
              <a:latin typeface="Corbel" pitchFamily="34" charset="0"/>
              <a:cs typeface="+mn-cs"/>
            </a:endParaRPr>
          </a:p>
          <a:p>
            <a:pPr marL="914400" lvl="1" indent="-457200" algn="just">
              <a:lnSpc>
                <a:spcPct val="80000"/>
              </a:lnSpc>
              <a:buFont typeface="Arial" charset="0"/>
              <a:buChar char="•"/>
              <a:defRPr/>
            </a:pPr>
            <a:endParaRPr lang="it-IT" sz="2200" dirty="0">
              <a:solidFill>
                <a:schemeClr val="accent1">
                  <a:lumMod val="75000"/>
                </a:schemeClr>
              </a:solidFill>
              <a:latin typeface="Corbel" pitchFamily="34" charset="0"/>
              <a:cs typeface="+mn-cs"/>
            </a:endParaRPr>
          </a:p>
          <a:p>
            <a:pPr marL="457200" indent="-457200" algn="just">
              <a:lnSpc>
                <a:spcPct val="80000"/>
              </a:lnSpc>
              <a:defRPr/>
            </a:pPr>
            <a:endParaRPr lang="it-IT" sz="2200" b="1" dirty="0">
              <a:latin typeface="Corbel" pitchFamily="34" charset="0"/>
              <a:cs typeface="+mn-cs"/>
            </a:endParaRPr>
          </a:p>
          <a:p>
            <a:pPr marL="457200" indent="-457200" algn="just">
              <a:lnSpc>
                <a:spcPct val="130000"/>
              </a:lnSpc>
              <a:defRPr/>
            </a:pPr>
            <a:endParaRPr lang="it-IT" sz="2800" dirty="0">
              <a:solidFill>
                <a:srgbClr val="002060"/>
              </a:solidFill>
              <a:latin typeface="Calibri" pitchFamily="34" charset="0"/>
              <a:cs typeface="+mn-cs"/>
            </a:endParaRPr>
          </a:p>
          <a:p>
            <a:pPr marL="457200" indent="-457200" algn="just">
              <a:lnSpc>
                <a:spcPct val="80000"/>
              </a:lnSpc>
              <a:spcBef>
                <a:spcPct val="20000"/>
              </a:spcBef>
              <a:buFont typeface="Arial" charset="0"/>
              <a:buChar char="•"/>
              <a:defRPr/>
            </a:pPr>
            <a:endParaRPr lang="it-IT" sz="2500" dirty="0">
              <a:latin typeface="Calibri" pitchFamily="34" charset="0"/>
              <a:cs typeface="+mn-cs"/>
            </a:endParaRPr>
          </a:p>
        </p:txBody>
      </p:sp>
      <p:graphicFrame>
        <p:nvGraphicFramePr>
          <p:cNvPr id="14338" name="Object 48"/>
          <p:cNvGraphicFramePr>
            <a:graphicFrameLocks noChangeAspect="1"/>
          </p:cNvGraphicFramePr>
          <p:nvPr/>
        </p:nvGraphicFramePr>
        <p:xfrm>
          <a:off x="8347075" y="381000"/>
          <a:ext cx="806450" cy="6477000"/>
        </p:xfrm>
        <a:graphic>
          <a:graphicData uri="http://schemas.openxmlformats.org/presentationml/2006/ole">
            <p:oleObj spid="_x0000_s14338" name="CorelDRAW" r:id="rId4" imgW="893064" imgH="6858000" progId="">
              <p:embed/>
            </p:oleObj>
          </a:graphicData>
        </a:graphic>
      </p:graphicFrame>
      <p:sp>
        <p:nvSpPr>
          <p:cNvPr id="14340" name="Line 28"/>
          <p:cNvSpPr>
            <a:spLocks noChangeShapeType="1"/>
          </p:cNvSpPr>
          <p:nvPr/>
        </p:nvSpPr>
        <p:spPr bwMode="auto">
          <a:xfrm flipH="1" flipV="1">
            <a:off x="0" y="1219200"/>
            <a:ext cx="8305800" cy="0"/>
          </a:xfrm>
          <a:prstGeom prst="line">
            <a:avLst/>
          </a:prstGeom>
          <a:noFill/>
          <a:ln w="38100">
            <a:solidFill>
              <a:srgbClr val="336699"/>
            </a:solidFill>
            <a:round/>
            <a:headEnd/>
            <a:tailEnd/>
          </a:ln>
        </p:spPr>
        <p:txBody>
          <a:bodyPr/>
          <a:lstStyle/>
          <a:p>
            <a:endParaRPr lang="it-IT"/>
          </a:p>
        </p:txBody>
      </p:sp>
      <p:sp>
        <p:nvSpPr>
          <p:cNvPr id="12" name="Segnaposto numero diapositiva 11"/>
          <p:cNvSpPr>
            <a:spLocks noGrp="1"/>
          </p:cNvSpPr>
          <p:nvPr>
            <p:ph type="sldNum" sz="quarter" idx="12"/>
          </p:nvPr>
        </p:nvSpPr>
        <p:spPr/>
        <p:txBody>
          <a:bodyPr/>
          <a:lstStyle/>
          <a:p>
            <a:pPr>
              <a:defRPr/>
            </a:pPr>
            <a:fld id="{653DFF31-258F-4377-8870-2D7611256197}" type="slidenum">
              <a:rPr lang="en-US" smtClean="0"/>
              <a:pPr>
                <a:defRPr/>
              </a:pPr>
              <a:t>8</a:t>
            </a:fld>
            <a:endParaRPr lang="en-US"/>
          </a:p>
        </p:txBody>
      </p:sp>
      <p:pic>
        <p:nvPicPr>
          <p:cNvPr id="14342" name="Picture 12" descr="http://www.calre.be/images/CalreLogo.gif"/>
          <p:cNvPicPr>
            <a:picLocks noChangeAspect="1" noChangeArrowheads="1"/>
          </p:cNvPicPr>
          <p:nvPr/>
        </p:nvPicPr>
        <p:blipFill>
          <a:blip r:embed="rId5" cstate="print"/>
          <a:srcRect/>
          <a:stretch>
            <a:fillRect/>
          </a:stretch>
        </p:blipFill>
        <p:spPr bwMode="auto">
          <a:xfrm>
            <a:off x="6875463" y="115888"/>
            <a:ext cx="1081087" cy="960437"/>
          </a:xfrm>
          <a:prstGeom prst="rect">
            <a:avLst/>
          </a:prstGeom>
          <a:noFill/>
          <a:ln w="9525">
            <a:noFill/>
            <a:miter lim="800000"/>
            <a:headEnd/>
            <a:tailEnd/>
          </a:ln>
        </p:spPr>
      </p:pic>
      <p:pic>
        <p:nvPicPr>
          <p:cNvPr id="14343" name="Picture 2" descr="C:\Users\GUERINO.SCARPONE\Desktop\Disco c\Scarpone\SCARPONE\FOTO\REGABRCO-oro.bmp"/>
          <p:cNvPicPr>
            <a:picLocks noChangeAspect="1" noChangeArrowheads="1"/>
          </p:cNvPicPr>
          <p:nvPr/>
        </p:nvPicPr>
        <p:blipFill>
          <a:blip r:embed="rId6" cstate="print"/>
          <a:srcRect/>
          <a:stretch>
            <a:fillRect/>
          </a:stretch>
        </p:blipFill>
        <p:spPr bwMode="auto">
          <a:xfrm>
            <a:off x="250825" y="141288"/>
            <a:ext cx="576263" cy="935037"/>
          </a:xfrm>
          <a:prstGeom prst="rect">
            <a:avLst/>
          </a:prstGeom>
          <a:noFill/>
          <a:ln w="9525">
            <a:noFill/>
            <a:miter lim="800000"/>
            <a:headEnd/>
            <a:tailEnd/>
          </a:ln>
        </p:spPr>
      </p:pic>
      <p:pic>
        <p:nvPicPr>
          <p:cNvPr id="14344" name="Picture 3" descr="C:\Users\GUERINO.SCARPONE\Desktop\Disco c\Scarpone\SCARPONE\FOTO\LogoCRoro.bmp"/>
          <p:cNvPicPr>
            <a:picLocks noChangeAspect="1" noChangeArrowheads="1"/>
          </p:cNvPicPr>
          <p:nvPr/>
        </p:nvPicPr>
        <p:blipFill>
          <a:blip r:embed="rId7" cstate="print"/>
          <a:srcRect/>
          <a:stretch>
            <a:fillRect/>
          </a:stretch>
        </p:blipFill>
        <p:spPr bwMode="auto">
          <a:xfrm>
            <a:off x="974725" y="200025"/>
            <a:ext cx="793750" cy="7921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ottotitolo 2"/>
          <p:cNvSpPr txBox="1">
            <a:spLocks/>
          </p:cNvSpPr>
          <p:nvPr/>
        </p:nvSpPr>
        <p:spPr>
          <a:xfrm>
            <a:off x="0" y="1268413"/>
            <a:ext cx="8243888" cy="4897437"/>
          </a:xfrm>
          <a:prstGeom prst="rect">
            <a:avLst/>
          </a:prstGeom>
        </p:spPr>
        <p:txBody>
          <a:bodyPr>
            <a:normAutofit/>
          </a:bodyPr>
          <a:lstStyle/>
          <a:p>
            <a:pPr marL="457200" indent="-457200" algn="ctr">
              <a:lnSpc>
                <a:spcPct val="80000"/>
              </a:lnSpc>
              <a:defRPr/>
            </a:pPr>
            <a:r>
              <a:rPr lang="it-IT" sz="1400" b="1" dirty="0">
                <a:solidFill>
                  <a:srgbClr val="9C3830"/>
                </a:solidFill>
                <a:latin typeface="Corbel" pitchFamily="34" charset="0"/>
              </a:rPr>
              <a:t>WORKING GROUP ON SUBSIDIARITY</a:t>
            </a:r>
          </a:p>
          <a:p>
            <a:pPr marL="457200" indent="-457200" algn="ctr">
              <a:defRPr/>
            </a:pPr>
            <a:r>
              <a:rPr lang="it-IT" sz="2000" b="1" dirty="0">
                <a:solidFill>
                  <a:srgbClr val="9C3830"/>
                </a:solidFill>
                <a:latin typeface="Corbel" pitchFamily="34" charset="0"/>
              </a:rPr>
              <a:t>The Working Group: </a:t>
            </a:r>
            <a:endParaRPr lang="it-IT" sz="2000" b="1" dirty="0">
              <a:solidFill>
                <a:srgbClr val="9C3830"/>
              </a:solidFill>
              <a:latin typeface="Corbel" pitchFamily="34" charset="0"/>
              <a:cs typeface="+mn-cs"/>
            </a:endParaRPr>
          </a:p>
          <a:p>
            <a:pPr marL="457200" indent="-457200" algn="ctr">
              <a:defRPr/>
            </a:pPr>
            <a:r>
              <a:rPr lang="it-IT" sz="2000" b="1" dirty="0">
                <a:solidFill>
                  <a:srgbClr val="9C3830"/>
                </a:solidFill>
                <a:latin typeface="Corbel" pitchFamily="34" charset="0"/>
                <a:cs typeface="+mn-cs"/>
              </a:rPr>
              <a:t>Parliaments </a:t>
            </a:r>
            <a:r>
              <a:rPr lang="it-IT" sz="2000" b="1" dirty="0" err="1">
                <a:solidFill>
                  <a:srgbClr val="9C3830"/>
                </a:solidFill>
                <a:latin typeface="Corbel" pitchFamily="34" charset="0"/>
                <a:cs typeface="+mn-cs"/>
              </a:rPr>
              <a:t>producing</a:t>
            </a:r>
            <a:r>
              <a:rPr lang="it-IT" sz="2000" b="1" dirty="0">
                <a:solidFill>
                  <a:srgbClr val="9C3830"/>
                </a:solidFill>
                <a:latin typeface="Corbel" pitchFamily="34" charset="0"/>
                <a:cs typeface="+mn-cs"/>
              </a:rPr>
              <a:t> </a:t>
            </a:r>
            <a:r>
              <a:rPr lang="it-IT" sz="2000" b="1" dirty="0" err="1">
                <a:solidFill>
                  <a:srgbClr val="9C3830"/>
                </a:solidFill>
                <a:latin typeface="Corbel" pitchFamily="34" charset="0"/>
                <a:cs typeface="+mn-cs"/>
              </a:rPr>
              <a:t>Reasoned</a:t>
            </a:r>
            <a:r>
              <a:rPr lang="it-IT" sz="2000" b="1" dirty="0">
                <a:solidFill>
                  <a:srgbClr val="9C3830"/>
                </a:solidFill>
                <a:latin typeface="Corbel" pitchFamily="34" charset="0"/>
                <a:cs typeface="+mn-cs"/>
              </a:rPr>
              <a:t> </a:t>
            </a:r>
            <a:r>
              <a:rPr lang="it-IT" sz="2000" b="1" dirty="0" err="1">
                <a:solidFill>
                  <a:srgbClr val="9C3830"/>
                </a:solidFill>
                <a:latin typeface="Corbel" pitchFamily="34" charset="0"/>
                <a:cs typeface="+mn-cs"/>
              </a:rPr>
              <a:t>Opinions</a:t>
            </a:r>
            <a:r>
              <a:rPr lang="it-IT" sz="2000" b="1" dirty="0">
                <a:solidFill>
                  <a:srgbClr val="9C3830"/>
                </a:solidFill>
                <a:latin typeface="Corbel" pitchFamily="34" charset="0"/>
                <a:cs typeface="+mn-cs"/>
              </a:rPr>
              <a:t> on subsidiarity</a:t>
            </a:r>
          </a:p>
          <a:p>
            <a:pPr marL="457200" indent="-457200">
              <a:lnSpc>
                <a:spcPct val="80000"/>
              </a:lnSpc>
              <a:defRPr/>
            </a:pPr>
            <a:endParaRPr lang="it-IT" sz="2000" b="1" u="sng" dirty="0">
              <a:solidFill>
                <a:srgbClr val="9C3830"/>
              </a:solidFill>
              <a:latin typeface="Corbel" pitchFamily="34" charset="0"/>
              <a:cs typeface="+mn-cs"/>
            </a:endParaRPr>
          </a:p>
          <a:p>
            <a:pPr marL="457200" indent="-457200" algn="just">
              <a:lnSpc>
                <a:spcPct val="80000"/>
              </a:lnSpc>
              <a:defRPr/>
            </a:pPr>
            <a:r>
              <a:rPr lang="it-IT" sz="2200" dirty="0">
                <a:solidFill>
                  <a:srgbClr val="336699"/>
                </a:solidFill>
                <a:latin typeface="Corbel" pitchFamily="34" charset="0"/>
                <a:cs typeface="+mn-cs"/>
              </a:rPr>
              <a:t>	</a:t>
            </a:r>
          </a:p>
          <a:p>
            <a:pPr marL="457200" indent="-457200" algn="just">
              <a:lnSpc>
                <a:spcPct val="80000"/>
              </a:lnSpc>
              <a:defRPr/>
            </a:pPr>
            <a:r>
              <a:rPr lang="it-IT" sz="2200" u="sng" dirty="0">
                <a:solidFill>
                  <a:srgbClr val="9C3830"/>
                </a:solidFill>
                <a:latin typeface="Corbel" pitchFamily="34" charset="0"/>
                <a:cs typeface="+mn-cs"/>
              </a:rPr>
              <a:t>“</a:t>
            </a:r>
            <a:r>
              <a:rPr lang="it-IT" sz="2200" u="sng" dirty="0" err="1">
                <a:solidFill>
                  <a:srgbClr val="9C3830"/>
                </a:solidFill>
                <a:latin typeface="Corbel" pitchFamily="34" charset="0"/>
                <a:cs typeface="+mn-cs"/>
              </a:rPr>
              <a:t>Ports</a:t>
            </a:r>
            <a:r>
              <a:rPr lang="it-IT" sz="2200" u="sng" dirty="0">
                <a:solidFill>
                  <a:srgbClr val="9C3830"/>
                </a:solidFill>
                <a:latin typeface="Corbel" pitchFamily="34" charset="0"/>
                <a:cs typeface="+mn-cs"/>
              </a:rPr>
              <a:t> Package”</a:t>
            </a:r>
          </a:p>
          <a:p>
            <a:pPr marL="457200" indent="-457200" algn="just">
              <a:lnSpc>
                <a:spcPct val="80000"/>
              </a:lnSpc>
              <a:defRPr/>
            </a:pPr>
            <a:endParaRPr lang="it-IT" sz="2200" u="sng" dirty="0">
              <a:solidFill>
                <a:srgbClr val="9C3830"/>
              </a:solidFill>
              <a:latin typeface="Corbel" pitchFamily="34" charset="0"/>
              <a:cs typeface="+mn-cs"/>
            </a:endParaRPr>
          </a:p>
          <a:p>
            <a:pPr marL="457200" indent="-457200" algn="just">
              <a:lnSpc>
                <a:spcPct val="150000"/>
              </a:lnSpc>
              <a:buFont typeface="+mj-lt"/>
              <a:buAutoNum type="arabicPeriod"/>
              <a:defRPr/>
            </a:pPr>
            <a:r>
              <a:rPr lang="it-IT" sz="2400" dirty="0">
                <a:solidFill>
                  <a:srgbClr val="336699"/>
                </a:solidFill>
                <a:latin typeface="Corbel" pitchFamily="34" charset="0"/>
                <a:cs typeface="+mn-cs"/>
              </a:rPr>
              <a:t>Parliament of Abruzzo (IT)</a:t>
            </a:r>
          </a:p>
          <a:p>
            <a:pPr marL="457200" indent="-457200" algn="just">
              <a:lnSpc>
                <a:spcPct val="150000"/>
              </a:lnSpc>
              <a:buFont typeface="+mj-lt"/>
              <a:buAutoNum type="arabicPeriod"/>
              <a:defRPr/>
            </a:pPr>
            <a:r>
              <a:rPr lang="it-IT" sz="2400" dirty="0">
                <a:solidFill>
                  <a:srgbClr val="336699"/>
                </a:solidFill>
                <a:latin typeface="Corbel" pitchFamily="34" charset="0"/>
                <a:cs typeface="+mn-cs"/>
              </a:rPr>
              <a:t>Flemish Parliament (B)</a:t>
            </a:r>
          </a:p>
          <a:p>
            <a:pPr marL="457200" indent="-457200" algn="just">
              <a:lnSpc>
                <a:spcPct val="150000"/>
              </a:lnSpc>
              <a:buFont typeface="+mj-lt"/>
              <a:buAutoNum type="arabicPeriod"/>
              <a:defRPr/>
            </a:pPr>
            <a:r>
              <a:rPr lang="it-IT" sz="2400" dirty="0">
                <a:solidFill>
                  <a:srgbClr val="336699"/>
                </a:solidFill>
                <a:latin typeface="Corbel" pitchFamily="34" charset="0"/>
                <a:cs typeface="+mn-cs"/>
              </a:rPr>
              <a:t>Parliament of Marche (IT)</a:t>
            </a:r>
            <a:endParaRPr lang="it-IT" sz="2200" dirty="0">
              <a:solidFill>
                <a:srgbClr val="336699"/>
              </a:solidFill>
              <a:latin typeface="Corbel" pitchFamily="34" charset="0"/>
              <a:cs typeface="+mn-cs"/>
            </a:endParaRPr>
          </a:p>
          <a:p>
            <a:pPr marL="457200" indent="-457200" algn="just">
              <a:lnSpc>
                <a:spcPct val="150000"/>
              </a:lnSpc>
              <a:buFont typeface="+mj-lt"/>
              <a:buAutoNum type="arabicPeriod"/>
              <a:defRPr/>
            </a:pPr>
            <a:r>
              <a:rPr lang="it-IT" sz="2400" dirty="0">
                <a:solidFill>
                  <a:srgbClr val="336699"/>
                </a:solidFill>
                <a:latin typeface="Corbel" pitchFamily="34" charset="0"/>
                <a:cs typeface="+mn-cs"/>
              </a:rPr>
              <a:t>Parliament of Sicilia (IT)</a:t>
            </a:r>
          </a:p>
          <a:p>
            <a:pPr marL="457200" indent="-457200" algn="just">
              <a:lnSpc>
                <a:spcPct val="150000"/>
              </a:lnSpc>
              <a:buFont typeface="Arial" charset="0"/>
              <a:buChar char="•"/>
              <a:defRPr/>
            </a:pPr>
            <a:endParaRPr lang="it-IT" sz="2200" dirty="0">
              <a:solidFill>
                <a:srgbClr val="336699"/>
              </a:solidFill>
              <a:latin typeface="Corbel" pitchFamily="34" charset="0"/>
              <a:cs typeface="+mn-cs"/>
            </a:endParaRPr>
          </a:p>
          <a:p>
            <a:pPr marL="457200" indent="-457200" algn="just">
              <a:lnSpc>
                <a:spcPct val="150000"/>
              </a:lnSpc>
              <a:buFont typeface="Arial" charset="0"/>
              <a:buChar char="•"/>
              <a:defRPr/>
            </a:pPr>
            <a:endParaRPr lang="it-IT" sz="2200" dirty="0">
              <a:solidFill>
                <a:srgbClr val="336699"/>
              </a:solidFill>
              <a:latin typeface="Corbel" pitchFamily="34" charset="0"/>
              <a:cs typeface="+mn-cs"/>
            </a:endParaRPr>
          </a:p>
          <a:p>
            <a:pPr marL="457200" indent="-457200" algn="just">
              <a:lnSpc>
                <a:spcPct val="80000"/>
              </a:lnSpc>
              <a:buFont typeface="Arial" charset="0"/>
              <a:buChar char="•"/>
              <a:defRPr/>
            </a:pPr>
            <a:endParaRPr lang="it-IT" sz="2200" dirty="0">
              <a:solidFill>
                <a:srgbClr val="336699"/>
              </a:solidFill>
              <a:latin typeface="Corbel" pitchFamily="34" charset="0"/>
              <a:cs typeface="+mn-cs"/>
            </a:endParaRPr>
          </a:p>
          <a:p>
            <a:pPr marL="457200" indent="-457200" algn="just">
              <a:lnSpc>
                <a:spcPct val="80000"/>
              </a:lnSpc>
              <a:buFont typeface="Arial" charset="0"/>
              <a:buChar char="•"/>
              <a:defRPr/>
            </a:pPr>
            <a:endParaRPr lang="it-IT" sz="2200" dirty="0">
              <a:solidFill>
                <a:srgbClr val="336699"/>
              </a:solidFill>
              <a:latin typeface="Corbel" pitchFamily="34" charset="0"/>
              <a:cs typeface="+mn-cs"/>
            </a:endParaRPr>
          </a:p>
          <a:p>
            <a:pPr marL="457200" indent="-457200" algn="just">
              <a:lnSpc>
                <a:spcPct val="80000"/>
              </a:lnSpc>
              <a:buFont typeface="Arial" charset="0"/>
              <a:buChar char="•"/>
              <a:defRPr/>
            </a:pPr>
            <a:endParaRPr lang="it-IT" sz="2200" dirty="0">
              <a:solidFill>
                <a:srgbClr val="336699"/>
              </a:solidFill>
              <a:latin typeface="Corbel" pitchFamily="34" charset="0"/>
              <a:cs typeface="+mn-cs"/>
            </a:endParaRPr>
          </a:p>
          <a:p>
            <a:pPr marL="457200" indent="-457200" algn="just">
              <a:lnSpc>
                <a:spcPct val="80000"/>
              </a:lnSpc>
              <a:defRPr/>
            </a:pPr>
            <a:endParaRPr lang="it-IT" sz="2200" dirty="0">
              <a:solidFill>
                <a:srgbClr val="336699"/>
              </a:solidFill>
              <a:latin typeface="Corbel" pitchFamily="34" charset="0"/>
              <a:cs typeface="+mn-cs"/>
            </a:endParaRPr>
          </a:p>
          <a:p>
            <a:pPr marL="457200" indent="-457200" algn="just">
              <a:lnSpc>
                <a:spcPct val="80000"/>
              </a:lnSpc>
              <a:buFont typeface="Arial" charset="0"/>
              <a:buChar char="•"/>
              <a:defRPr/>
            </a:pPr>
            <a:endParaRPr lang="it-IT" sz="2200" dirty="0">
              <a:solidFill>
                <a:srgbClr val="336699"/>
              </a:solidFill>
              <a:latin typeface="Corbel" pitchFamily="34" charset="0"/>
              <a:cs typeface="+mn-cs"/>
            </a:endParaRPr>
          </a:p>
          <a:p>
            <a:pPr marL="457200" indent="-457200" algn="just">
              <a:lnSpc>
                <a:spcPct val="80000"/>
              </a:lnSpc>
              <a:buFont typeface="Arial" charset="0"/>
              <a:buChar char="•"/>
              <a:defRPr/>
            </a:pPr>
            <a:endParaRPr lang="it-IT" sz="2200" dirty="0">
              <a:solidFill>
                <a:srgbClr val="336699"/>
              </a:solidFill>
              <a:latin typeface="Corbel" pitchFamily="34" charset="0"/>
              <a:cs typeface="+mn-cs"/>
            </a:endParaRPr>
          </a:p>
          <a:p>
            <a:pPr marL="914400" lvl="1" indent="-457200" algn="just">
              <a:lnSpc>
                <a:spcPct val="80000"/>
              </a:lnSpc>
              <a:buFont typeface="Arial" charset="0"/>
              <a:buChar char="•"/>
              <a:defRPr/>
            </a:pPr>
            <a:endParaRPr lang="it-IT" sz="2200" dirty="0">
              <a:solidFill>
                <a:schemeClr val="accent1">
                  <a:lumMod val="75000"/>
                </a:schemeClr>
              </a:solidFill>
              <a:latin typeface="Corbel" pitchFamily="34" charset="0"/>
              <a:cs typeface="+mn-cs"/>
            </a:endParaRPr>
          </a:p>
          <a:p>
            <a:pPr marL="457200" indent="-457200" algn="just">
              <a:lnSpc>
                <a:spcPct val="80000"/>
              </a:lnSpc>
              <a:defRPr/>
            </a:pPr>
            <a:endParaRPr lang="it-IT" sz="2200" b="1" dirty="0">
              <a:latin typeface="Corbel" pitchFamily="34" charset="0"/>
              <a:cs typeface="+mn-cs"/>
            </a:endParaRPr>
          </a:p>
          <a:p>
            <a:pPr marL="457200" indent="-457200" algn="just">
              <a:lnSpc>
                <a:spcPct val="130000"/>
              </a:lnSpc>
              <a:defRPr/>
            </a:pPr>
            <a:endParaRPr lang="it-IT" sz="2800" dirty="0">
              <a:solidFill>
                <a:srgbClr val="002060"/>
              </a:solidFill>
              <a:latin typeface="Calibri" pitchFamily="34" charset="0"/>
              <a:cs typeface="+mn-cs"/>
            </a:endParaRPr>
          </a:p>
          <a:p>
            <a:pPr marL="457200" indent="-457200" algn="just">
              <a:lnSpc>
                <a:spcPct val="80000"/>
              </a:lnSpc>
              <a:spcBef>
                <a:spcPct val="20000"/>
              </a:spcBef>
              <a:buFont typeface="Arial" charset="0"/>
              <a:buChar char="•"/>
              <a:defRPr/>
            </a:pPr>
            <a:endParaRPr lang="it-IT" sz="2500" dirty="0">
              <a:latin typeface="Calibri" pitchFamily="34" charset="0"/>
              <a:cs typeface="+mn-cs"/>
            </a:endParaRPr>
          </a:p>
        </p:txBody>
      </p:sp>
      <p:graphicFrame>
        <p:nvGraphicFramePr>
          <p:cNvPr id="15362" name="Object 48"/>
          <p:cNvGraphicFramePr>
            <a:graphicFrameLocks noChangeAspect="1"/>
          </p:cNvGraphicFramePr>
          <p:nvPr/>
        </p:nvGraphicFramePr>
        <p:xfrm>
          <a:off x="8347075" y="381000"/>
          <a:ext cx="806450" cy="6477000"/>
        </p:xfrm>
        <a:graphic>
          <a:graphicData uri="http://schemas.openxmlformats.org/presentationml/2006/ole">
            <p:oleObj spid="_x0000_s15362" name="CorelDRAW" r:id="rId4" imgW="893064" imgH="6858000" progId="">
              <p:embed/>
            </p:oleObj>
          </a:graphicData>
        </a:graphic>
      </p:graphicFrame>
      <p:sp>
        <p:nvSpPr>
          <p:cNvPr id="15364" name="Line 28"/>
          <p:cNvSpPr>
            <a:spLocks noChangeShapeType="1"/>
          </p:cNvSpPr>
          <p:nvPr/>
        </p:nvSpPr>
        <p:spPr bwMode="auto">
          <a:xfrm flipH="1" flipV="1">
            <a:off x="0" y="1219200"/>
            <a:ext cx="8305800" cy="0"/>
          </a:xfrm>
          <a:prstGeom prst="line">
            <a:avLst/>
          </a:prstGeom>
          <a:noFill/>
          <a:ln w="38100">
            <a:solidFill>
              <a:srgbClr val="336699"/>
            </a:solidFill>
            <a:round/>
            <a:headEnd/>
            <a:tailEnd/>
          </a:ln>
        </p:spPr>
        <p:txBody>
          <a:bodyPr/>
          <a:lstStyle/>
          <a:p>
            <a:endParaRPr lang="it-IT"/>
          </a:p>
        </p:txBody>
      </p:sp>
      <p:sp>
        <p:nvSpPr>
          <p:cNvPr id="12" name="Segnaposto numero diapositiva 11"/>
          <p:cNvSpPr>
            <a:spLocks noGrp="1"/>
          </p:cNvSpPr>
          <p:nvPr>
            <p:ph type="sldNum" sz="quarter" idx="12"/>
          </p:nvPr>
        </p:nvSpPr>
        <p:spPr/>
        <p:txBody>
          <a:bodyPr/>
          <a:lstStyle/>
          <a:p>
            <a:pPr>
              <a:defRPr/>
            </a:pPr>
            <a:fld id="{3046052C-15CC-40AF-8560-137201C05E9E}" type="slidenum">
              <a:rPr lang="en-US" smtClean="0"/>
              <a:pPr>
                <a:defRPr/>
              </a:pPr>
              <a:t>9</a:t>
            </a:fld>
            <a:endParaRPr lang="en-US"/>
          </a:p>
        </p:txBody>
      </p:sp>
      <p:pic>
        <p:nvPicPr>
          <p:cNvPr id="15366" name="Picture 12" descr="http://www.calre.be/images/CalreLogo.gif"/>
          <p:cNvPicPr>
            <a:picLocks noChangeAspect="1" noChangeArrowheads="1"/>
          </p:cNvPicPr>
          <p:nvPr/>
        </p:nvPicPr>
        <p:blipFill>
          <a:blip r:embed="rId5" cstate="print"/>
          <a:srcRect/>
          <a:stretch>
            <a:fillRect/>
          </a:stretch>
        </p:blipFill>
        <p:spPr bwMode="auto">
          <a:xfrm>
            <a:off x="6875463" y="115888"/>
            <a:ext cx="1081087" cy="960437"/>
          </a:xfrm>
          <a:prstGeom prst="rect">
            <a:avLst/>
          </a:prstGeom>
          <a:noFill/>
          <a:ln w="9525">
            <a:noFill/>
            <a:miter lim="800000"/>
            <a:headEnd/>
            <a:tailEnd/>
          </a:ln>
        </p:spPr>
      </p:pic>
      <p:pic>
        <p:nvPicPr>
          <p:cNvPr id="15367" name="Picture 2" descr="C:\Users\GUERINO.SCARPONE\Desktop\Disco c\Scarpone\SCARPONE\FOTO\REGABRCO-oro.bmp"/>
          <p:cNvPicPr>
            <a:picLocks noChangeAspect="1" noChangeArrowheads="1"/>
          </p:cNvPicPr>
          <p:nvPr/>
        </p:nvPicPr>
        <p:blipFill>
          <a:blip r:embed="rId6" cstate="print"/>
          <a:srcRect/>
          <a:stretch>
            <a:fillRect/>
          </a:stretch>
        </p:blipFill>
        <p:spPr bwMode="auto">
          <a:xfrm>
            <a:off x="250825" y="141288"/>
            <a:ext cx="576263" cy="935037"/>
          </a:xfrm>
          <a:prstGeom prst="rect">
            <a:avLst/>
          </a:prstGeom>
          <a:noFill/>
          <a:ln w="9525">
            <a:noFill/>
            <a:miter lim="800000"/>
            <a:headEnd/>
            <a:tailEnd/>
          </a:ln>
        </p:spPr>
      </p:pic>
      <p:pic>
        <p:nvPicPr>
          <p:cNvPr id="15368" name="Picture 3" descr="C:\Users\GUERINO.SCARPONE\Desktop\Disco c\Scarpone\SCARPONE\FOTO\LogoCRoro.bmp"/>
          <p:cNvPicPr>
            <a:picLocks noChangeAspect="1" noChangeArrowheads="1"/>
          </p:cNvPicPr>
          <p:nvPr/>
        </p:nvPicPr>
        <p:blipFill>
          <a:blip r:embed="rId7" cstate="print"/>
          <a:srcRect/>
          <a:stretch>
            <a:fillRect/>
          </a:stretch>
        </p:blipFill>
        <p:spPr bwMode="auto">
          <a:xfrm>
            <a:off x="974725" y="200025"/>
            <a:ext cx="793750" cy="7921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ersonalizza struttur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Personalizza struttur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CorWeb Document" ma:contentTypeID="0x0101001C1CB03CB74147F893AE75230A56A05B003E2F6ABCD9C84B42B8E711B7D4276FDE" ma:contentTypeVersion="63" ma:contentTypeDescription="CorWeb Document" ma:contentTypeScope="" ma:versionID="cd1b91af6514c2f7b963586328bcb2c1">
  <xsd:schema xmlns:xsd="http://www.w3.org/2001/XMLSchema" xmlns:xs="http://www.w3.org/2001/XMLSchema" xmlns:p="http://schemas.microsoft.com/office/2006/metadata/properties" xmlns:ns1="http://schemas.microsoft.com/sharepoint/v3" xmlns:ns2="http://schemas.microsoft.com/sharepoint/v3/fields" xmlns:ns3="181929d2-5c93-407e-a9a3-a3f675aae924" targetNamespace="http://schemas.microsoft.com/office/2006/metadata/properties" ma:root="true" ma:fieldsID="de02c2ebda204553501c457f0643efc8" ns1:_="" ns2:_="" ns3:_="">
    <xsd:import namespace="http://schemas.microsoft.com/sharepoint/v3"/>
    <xsd:import namespace="http://schemas.microsoft.com/sharepoint/v3/fields"/>
    <xsd:import namespace="181929d2-5c93-407e-a9a3-a3f675aae924"/>
    <xsd:element name="properties">
      <xsd:complexType>
        <xsd:sequence>
          <xsd:element name="documentManagement">
            <xsd:complexType>
              <xsd:all>
                <xsd:element ref="ns1:Comments" minOccurs="0"/>
                <xsd:element ref="ns1:PublishingContact" minOccurs="0"/>
                <xsd:element ref="ns1:ArticleStartDate" minOccurs="0"/>
                <xsd:element ref="ns2:CorWebAbstract" minOccurs="0"/>
                <xsd:element ref="ns1:Comment" minOccurs="0"/>
                <xsd:element ref="ns2:CorWebHomepage" minOccurs="0"/>
                <xsd:element ref="ns2:CorWebNumber" minOccurs="0"/>
                <xsd:element ref="ns2:CorWebSource" minOccurs="0"/>
                <xsd:element ref="ns1:URL" minOccurs="0"/>
                <xsd:element ref="ns1:StartDate" minOccurs="0"/>
                <xsd:element ref="ns2:EndDate" minOccurs="0"/>
                <xsd:element ref="ns2:CorWebInkaReference" minOccurs="0"/>
                <xsd:element ref="ns3:TaxCatchAll" minOccurs="0"/>
                <xsd:element ref="ns3:TaxCatchAllLabel" minOccurs="0"/>
                <xsd:element ref="ns1:PublishingContactEmail" minOccurs="0"/>
                <xsd:element ref="ns1:PublishingContactName" minOccurs="0"/>
                <xsd:element ref="ns1:PublishingContactPicture" minOccurs="0"/>
                <xsd:element ref="ns1:PublishingRollupImage" minOccurs="0"/>
                <xsd:element ref="ns1:Audience" minOccurs="0"/>
                <xsd:element ref="ns2:CorWebNbrOfPages" minOccurs="0"/>
                <xsd:element ref="ns2:CorWebAuthor" minOccurs="0"/>
                <xsd:element ref="ns2:CorWebTheme_0" minOccurs="0"/>
                <xsd:element ref="ns2:CorWebLanguage_0" minOccurs="0"/>
                <xsd:element ref="ns2:CorWebKeywords_0" minOccurs="0"/>
                <xsd:element ref="ns2:CorWebDocumentType_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omments" ma:index="8" nillable="true" ma:displayName="Comments" ma:internalName="Comments" ma:readOnly="false">
      <xsd:simpleType>
        <xsd:restriction base="dms:Note">
          <xsd:maxLength value="255"/>
        </xsd:restriction>
      </xsd:simpleType>
    </xsd:element>
    <xsd:element name="PublishingContact" ma:index="9" nillable="true" ma:displayName="Contact Person" ma:list="UserInfo" ma:internalName="PublishingContact"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rticleStartDate" ma:index="10" nillable="true" ma:displayName="Date" ma:format="DateOnly" ma:internalName="ArticleStartDate" ma:readOnly="false">
      <xsd:simpleType>
        <xsd:restriction base="dms:DateTime"/>
      </xsd:simpleType>
    </xsd:element>
    <xsd:element name="Comment" ma:index="12" nillable="true" ma:displayName="Description" ma:internalName="Comment" ma:readOnly="false">
      <xsd:simpleType>
        <xsd:restriction base="dms:Note">
          <xsd:maxLength value="255"/>
        </xsd:restriction>
      </xsd:simpleType>
    </xsd:element>
    <xsd:element name="URL" ma:index="16" nillable="true" ma:displayName="URL" ma:internalName="URL"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StartDate" ma:index="17" nillable="true" ma:displayName="Start Date" ma:default="[today]" ma:format="DateOnly" ma:internalName="StartDate" ma:readOnly="false">
      <xsd:simpleType>
        <xsd:restriction base="dms:DateTime"/>
      </xsd:simpleType>
    </xsd:element>
    <xsd:element name="PublishingContactEmail" ma:index="22" nillable="true" ma:displayName="PublishingContactEmail" ma:internalName="PublishingContactEmail" ma:readOnly="false">
      <xsd:simpleType>
        <xsd:restriction base="dms:Text">
          <xsd:maxLength value="255"/>
        </xsd:restriction>
      </xsd:simpleType>
    </xsd:element>
    <xsd:element name="PublishingContactName" ma:index="23" nillable="true" ma:displayName="PublishingContactName" ma:internalName="PublishingContactName" ma:readOnly="false">
      <xsd:simpleType>
        <xsd:restriction base="dms:Text">
          <xsd:maxLength value="255"/>
        </xsd:restriction>
      </xsd:simpleType>
    </xsd:element>
    <xsd:element name="PublishingContactPicture" ma:index="24" nillable="true" ma:displayName="PublishingContactPicture" ma:format="Image" ma:internalName="PublishingContactPictur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PublishingRollupImage" ma:index="25" nillable="true" ma:displayName="PublishingRollupImage" ma:internalName="PublishingRollupImage" ma:readOnly="false">
      <xsd:simpleType>
        <xsd:restriction base="dms:Unknown"/>
      </xsd:simpleType>
    </xsd:element>
    <xsd:element name="Audience" ma:index="26" nillable="true" ma:displayName="Audience" ma:description="" ma:internalName="Audience"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CorWebAbstract" ma:index="11" nillable="true" ma:displayName="Abstract" ma:internalName="CorWebAbstract" ma:readOnly="false">
      <xsd:simpleType>
        <xsd:restriction base="dms:Note"/>
      </xsd:simpleType>
    </xsd:element>
    <xsd:element name="CorWebHomepage" ma:index="13" nillable="true" ma:displayName="Homepage" ma:internalName="CorWebHomepage" ma:readOnly="false">
      <xsd:simpleType>
        <xsd:restriction base="dms:Boolean"/>
      </xsd:simpleType>
    </xsd:element>
    <xsd:element name="CorWebNumber" ma:index="14" nillable="true" ma:displayName="Nr" ma:internalName="CorWebNumber" ma:readOnly="false">
      <xsd:simpleType>
        <xsd:restriction base="dms:Text"/>
      </xsd:simpleType>
    </xsd:element>
    <xsd:element name="CorWebSource" ma:index="15" nillable="true" ma:displayName="Source" ma:internalName="CorWebSource" ma:readOnly="false">
      <xsd:simpleType>
        <xsd:restriction base="dms:Text"/>
      </xsd:simpleType>
    </xsd:element>
    <xsd:element name="EndDate" ma:index="18" nillable="true" ma:displayName="End Date" ma:default="[today]" ma:format="DateOnly" ma:internalName="EndDate" ma:readOnly="false">
      <xsd:simpleType>
        <xsd:restriction base="dms:DateTime"/>
      </xsd:simpleType>
    </xsd:element>
    <xsd:element name="CorWebInkaReference" ma:index="19" nillable="true" ma:displayName="INCA Reference" ma:internalName="CorWebInkaReference" ma:readOnly="false">
      <xsd:simpleType>
        <xsd:restriction base="dms:Text"/>
      </xsd:simpleType>
    </xsd:element>
    <xsd:element name="CorWebNbrOfPages" ma:index="27" nillable="true" ma:displayName="Nbr of Pages" ma:internalName="CorWebNbrOfPages" ma:readOnly="false">
      <xsd:simpleType>
        <xsd:restriction base="dms:Number">
          <xsd:maxInclusive value="9999"/>
          <xsd:minInclusive value="0"/>
        </xsd:restriction>
      </xsd:simpleType>
    </xsd:element>
    <xsd:element name="CorWebAuthor" ma:index="28" nillable="true" ma:displayName="Author" ma:internalName="CorWebAuthor" ma:readOnly="false">
      <xsd:simpleType>
        <xsd:restriction base="dms:Text"/>
      </xsd:simpleType>
    </xsd:element>
    <xsd:element name="CorWebTheme_0" ma:index="29" nillable="true" ma:taxonomy="true" ma:internalName="CorWebTheme_0" ma:taxonomyFieldName="CorWebTheme" ma:displayName="CorWebTheme" ma:readOnly="false" ma:default="" ma:fieldId="{a5446626-b6d3-42cf-9376-9b04e4359832}" ma:taxonomyMulti="true" ma:sspId="d1006d82-5974-43a7-860a-b70f03cb978a" ma:termSetId="fe06f5de-79c6-4e14-82a3-ebf3c05644fa" ma:anchorId="00000000-0000-0000-0000-000000000000" ma:open="false" ma:isKeyword="false">
      <xsd:complexType>
        <xsd:sequence>
          <xsd:element ref="pc:Terms" minOccurs="0" maxOccurs="1"/>
        </xsd:sequence>
      </xsd:complexType>
    </xsd:element>
    <xsd:element name="CorWebLanguage_0" ma:index="31" ma:taxonomy="true" ma:internalName="CorWebLanguage_0" ma:taxonomyFieldName="CorWebLanguage" ma:displayName="CorWebLanguage" ma:readOnly="false" ma:default="" ma:fieldId="{82ffa6ef-b3fd-4b05-b482-21e38acbad99}" ma:taxonomyMulti="true" ma:sspId="d1006d82-5974-43a7-860a-b70f03cb978a" ma:termSetId="6fa12516-3255-4bae-af71-c18e43339180" ma:anchorId="00000000-0000-0000-0000-000000000000" ma:open="false" ma:isKeyword="false">
      <xsd:complexType>
        <xsd:sequence>
          <xsd:element ref="pc:Terms" minOccurs="0" maxOccurs="1"/>
        </xsd:sequence>
      </xsd:complexType>
    </xsd:element>
    <xsd:element name="CorWebKeywords_0" ma:index="34" ma:taxonomy="true" ma:internalName="CorWebKeywords_0" ma:taxonomyFieldName="CorWebKeywords" ma:displayName="CorWebKeywords" ma:readOnly="false" ma:default="" ma:fieldId="{4788d12c-22f9-403d-85cb-3431692412ab}" ma:taxonomyMulti="true" ma:sspId="d1006d82-5974-43a7-860a-b70f03cb978a" ma:termSetId="c6ce89c5-ed1f-417c-a28c-3da7a5c20150" ma:anchorId="00000000-0000-0000-0000-000000000000" ma:open="false" ma:isKeyword="false">
      <xsd:complexType>
        <xsd:sequence>
          <xsd:element ref="pc:Terms" minOccurs="0" maxOccurs="1"/>
        </xsd:sequence>
      </xsd:complexType>
    </xsd:element>
    <xsd:element name="CorWebDocumentType_0" ma:index="35" nillable="true" ma:taxonomy="true" ma:internalName="CorWebDocumentType_0" ma:taxonomyFieldName="CorWebDocumentType" ma:displayName="CorWebDocumentType" ma:readOnly="false" ma:fieldId="{29c63043-b99c-4a58-94a9-269a78701935}" ma:sspId="d1006d82-5974-43a7-860a-b70f03cb978a" ma:termSetId="e14528de-6b2c-4ec3-a6f2-5dbd321a9918"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81929d2-5c93-407e-a9a3-a3f675aae924"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709a8400-d62d-4074-a053-e1ac4302f3e0}" ma:internalName="TaxCatchAll" ma:showField="CatchAllData" ma:web="d2feb5e8-54ea-4301-8503-2a9f1f8c474f">
      <xsd:complexType>
        <xsd:complexContent>
          <xsd:extension base="dms:MultiChoiceLookup">
            <xsd:sequence>
              <xsd:element name="Value" type="dms:Lookup" maxOccurs="unbounded" minOccurs="0" nillable="true"/>
            </xsd:sequence>
          </xsd:extension>
        </xsd:complexContent>
      </xsd:complexType>
    </xsd:element>
    <xsd:element name="TaxCatchAllLabel" ma:index="21" nillable="true" ma:displayName="Taxonomy Catch All Column1" ma:hidden="true" ma:list="{709a8400-d62d-4074-a053-e1ac4302f3e0}" ma:internalName="TaxCatchAllLabel" ma:readOnly="true" ma:showField="CatchAllDataLabel" ma:web="d2feb5e8-54ea-4301-8503-2a9f1f8c474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orWebTheme_0 xmlns="http://schemas.microsoft.com/sharepoint/v3/fields">
      <Terms xmlns="http://schemas.microsoft.com/office/infopath/2007/PartnerControls"/>
    </CorWebTheme_0>
    <PublishingRollupImage xmlns="http://schemas.microsoft.com/sharepoint/v3" xsi:nil="true"/>
    <TaxCatchAll xmlns="181929d2-5c93-407e-a9a3-a3f675aae924">
      <Value>104</Value>
      <Value>179</Value>
    </TaxCatchAll>
    <CorWebKeywords_0 xmlns="http://schemas.microsoft.com/sharepoint/v3/fields">
      <Terms xmlns="http://schemas.microsoft.com/office/infopath/2007/PartnerControls">
        <TermInfo xmlns="http://schemas.microsoft.com/office/infopath/2007/PartnerControls">
          <TermName xmlns="http://schemas.microsoft.com/office/infopath/2007/PartnerControls">Subsidiarity</TermName>
          <TermId xmlns="http://schemas.microsoft.com/office/infopath/2007/PartnerControls">354570d3-a9db-42d5-be9a-6507e5555beb</TermId>
        </TermInfo>
      </Terms>
    </CorWebKeywords_0>
    <PublishingContactEmail xmlns="http://schemas.microsoft.com/sharepoint/v3" xsi:nil="true"/>
    <ArticleStartDate xmlns="http://schemas.microsoft.com/sharepoint/v3" xsi:nil="true"/>
    <URL xmlns="http://schemas.microsoft.com/sharepoint/v3">
      <Url xsi:nil="true"/>
      <Description xsi:nil="true"/>
    </URL>
    <Audience xmlns="http://schemas.microsoft.com/sharepoint/v3" xsi:nil="true"/>
    <CorWebAbstract xmlns="http://schemas.microsoft.com/sharepoint/v3/fields" xsi:nil="true"/>
    <StartDate xmlns="http://schemas.microsoft.com/sharepoint/v3">2014-04-02T22:00:00+00:00</StartDate>
    <CorWebInkaReference xmlns="http://schemas.microsoft.com/sharepoint/v3/fields" xsi:nil="true"/>
    <PublishingContactPicture xmlns="http://schemas.microsoft.com/sharepoint/v3">
      <Url xsi:nil="true"/>
      <Description xsi:nil="true"/>
    </PublishingContactPicture>
    <CorWebDocumentType_0 xmlns="http://schemas.microsoft.com/sharepoint/v3/fields">
      <Terms xmlns="http://schemas.microsoft.com/office/infopath/2007/PartnerControls"/>
    </CorWebDocumentType_0>
    <CorWebAuthor xmlns="http://schemas.microsoft.com/sharepoint/v3/fields">n/a</CorWebAuthor>
    <PublishingContact xmlns="http://schemas.microsoft.com/sharepoint/v3">
      <UserInfo>
        <DisplayName/>
        <AccountId xsi:nil="true"/>
        <AccountType/>
      </UserInfo>
    </PublishingContact>
    <CorWebHomepage xmlns="http://schemas.microsoft.com/sharepoint/v3/fields">false</CorWebHomepage>
    <PublishingContactName xmlns="http://schemas.microsoft.com/sharepoint/v3" xsi:nil="true"/>
    <CorWebLanguage_0 xmlns="http://schemas.microsoft.com/sharepoint/v3/fields">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5d808a89-daf8-4cf5-a324-d79ff5c66bdd</TermId>
        </TermInfo>
      </Terms>
    </CorWebLanguage_0>
    <CorWebNumber xmlns="http://schemas.microsoft.com/sharepoint/v3/fields" xsi:nil="true"/>
    <CorWebNbrOfPages xmlns="http://schemas.microsoft.com/sharepoint/v3/fields" xsi:nil="true"/>
    <Comments xmlns="http://schemas.microsoft.com/sharepoint/v3" xsi:nil="true"/>
    <Comment xmlns="http://schemas.microsoft.com/sharepoint/v3" xsi:nil="true"/>
    <CorWebSource xmlns="http://schemas.microsoft.com/sharepoint/v3/fields" xsi:nil="true"/>
    <EndDate xmlns="http://schemas.microsoft.com/sharepoint/v3/fields">2014-04-02T22:00:00+00:00</EndDate>
  </documentManagement>
</p:properties>
</file>

<file path=customXml/itemProps1.xml><?xml version="1.0" encoding="utf-8"?>
<ds:datastoreItem xmlns:ds="http://schemas.openxmlformats.org/officeDocument/2006/customXml" ds:itemID="{539A561B-D0CC-4BFD-BE2E-AC6072463E5B}"/>
</file>

<file path=customXml/itemProps2.xml><?xml version="1.0" encoding="utf-8"?>
<ds:datastoreItem xmlns:ds="http://schemas.openxmlformats.org/officeDocument/2006/customXml" ds:itemID="{6E0C7BCB-2D64-49DB-B161-E759E2C38168}"/>
</file>

<file path=customXml/itemProps3.xml><?xml version="1.0" encoding="utf-8"?>
<ds:datastoreItem xmlns:ds="http://schemas.openxmlformats.org/officeDocument/2006/customXml" ds:itemID="{9CBDCADA-2B01-405B-B078-79A5C2D77B6D}"/>
</file>

<file path=docProps/app.xml><?xml version="1.0" encoding="utf-8"?>
<Properties xmlns="http://schemas.openxmlformats.org/officeDocument/2006/extended-properties" xmlns:vt="http://schemas.openxmlformats.org/officeDocument/2006/docPropsVTypes">
  <TotalTime>5820</TotalTime>
  <Words>974</Words>
  <Application>Microsoft Office PowerPoint</Application>
  <PresentationFormat>Presentazione su schermo (4:3)</PresentationFormat>
  <Paragraphs>359</Paragraphs>
  <Slides>21</Slides>
  <Notes>17</Notes>
  <HiddenSlides>0</HiddenSlides>
  <MMClips>0</MMClips>
  <ScaleCrop>false</ScaleCrop>
  <HeadingPairs>
    <vt:vector size="6" baseType="variant">
      <vt:variant>
        <vt:lpstr>Tema</vt:lpstr>
      </vt:variant>
      <vt:variant>
        <vt:i4>3</vt:i4>
      </vt:variant>
      <vt:variant>
        <vt:lpstr>Server OLE incorporati</vt:lpstr>
      </vt:variant>
      <vt:variant>
        <vt:i4>1</vt:i4>
      </vt:variant>
      <vt:variant>
        <vt:lpstr>Titoli diapositive</vt:lpstr>
      </vt:variant>
      <vt:variant>
        <vt:i4>21</vt:i4>
      </vt:variant>
    </vt:vector>
  </HeadingPairs>
  <TitlesOfParts>
    <vt:vector size="25" baseType="lpstr">
      <vt:lpstr>Tema di Office</vt:lpstr>
      <vt:lpstr>Personalizza struttura</vt:lpstr>
      <vt:lpstr>1_Personalizza struttura</vt:lpstr>
      <vt:lpstr>CorelDRAW</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SUSSIDIARIETA CALRE</dc:title>
  <dc:creator>Costanza</dc:creator>
  <cp:lastModifiedBy>Costanza</cp:lastModifiedBy>
  <cp:revision>716</cp:revision>
  <dcterms:created xsi:type="dcterms:W3CDTF">2013-01-17T12:00:00Z</dcterms:created>
  <dcterms:modified xsi:type="dcterms:W3CDTF">2014-04-02T08:20:09Z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0x0101001C1CB03CB74147F893AE75230A56A05B003E2F6ABCD9C84B42B8E711B7D4276FDE</vt:lpwstr>
  </property>
  <property fmtid="{D5CDD505-2E9C-101B-9397-08002B2CF9AE}" pid="4" name="CorWebTheme">
    <vt:lpwstr/>
  </property>
  <property fmtid="{D5CDD505-2E9C-101B-9397-08002B2CF9AE}" pid="5" name="CorWebLanguage">
    <vt:lpwstr>104;#English|5d808a89-daf8-4cf5-a324-d79ff5c66bdd</vt:lpwstr>
  </property>
  <property fmtid="{D5CDD505-2E9C-101B-9397-08002B2CF9AE}" pid="6" name="CorWebKeywords">
    <vt:lpwstr>179;#Subsidiarity|354570d3-a9db-42d5-be9a-6507e5555beb</vt:lpwstr>
  </property>
</Properties>
</file>